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  <p:sldMasterId id="2147483705" r:id="rId3"/>
  </p:sldMasterIdLst>
  <p:notesMasterIdLst>
    <p:notesMasterId r:id="rId81"/>
  </p:notesMasterIdLst>
  <p:sldIdLst>
    <p:sldId id="256" r:id="rId4"/>
    <p:sldId id="257" r:id="rId5"/>
    <p:sldId id="258" r:id="rId6"/>
    <p:sldId id="356" r:id="rId7"/>
    <p:sldId id="262" r:id="rId8"/>
    <p:sldId id="286" r:id="rId9"/>
    <p:sldId id="357" r:id="rId10"/>
    <p:sldId id="35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5" r:id="rId74"/>
    <p:sldId id="336" r:id="rId75"/>
    <p:sldId id="337" r:id="rId76"/>
    <p:sldId id="338" r:id="rId77"/>
    <p:sldId id="339" r:id="rId78"/>
    <p:sldId id="340" r:id="rId79"/>
    <p:sldId id="343" r:id="rId8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82"/>
      <p:bold r:id="rId83"/>
    </p:embeddedFont>
    <p:embeddedFont>
      <p:font typeface="Lato" panose="020F0502020204030203" pitchFamily="34" charset="0"/>
      <p:regular r:id="rId84"/>
      <p:bold r:id="rId85"/>
      <p:italic r:id="rId86"/>
      <p:boldItalic r:id="rId87"/>
    </p:embeddedFont>
    <p:embeddedFont>
      <p:font typeface="Mako" panose="020B0604020202020204" charset="0"/>
      <p:regular r:id="rId88"/>
    </p:embeddedFont>
    <p:embeddedFont>
      <p:font typeface="Merriweather" panose="00000500000000000000" pitchFamily="2" charset="0"/>
      <p:regular r:id="rId89"/>
    </p:embeddedFont>
    <p:embeddedFont>
      <p:font typeface="Merriweather Light" panose="020F0502020204030204" pitchFamily="2" charset="0"/>
      <p:regular r:id="rId90"/>
      <p:bold r:id="rId91"/>
      <p:italic r:id="rId92"/>
      <p:boldItalic r:id="rId93"/>
    </p:embeddedFont>
    <p:embeddedFont>
      <p:font typeface="Montserrat" panose="00000500000000000000" pitchFamily="2" charset="0"/>
      <p:regular r:id="rId94"/>
      <p:bold r:id="rId95"/>
      <p:italic r:id="rId96"/>
      <p:boldItalic r:id="rId97"/>
    </p:embeddedFont>
    <p:embeddedFont>
      <p:font typeface="Montserrat Medium" panose="00000600000000000000" pitchFamily="2" charset="0"/>
      <p:regular r:id="rId98"/>
      <p:italic r:id="rId99"/>
    </p:embeddedFont>
    <p:embeddedFont>
      <p:font typeface="Open Sans" panose="020B0606030504020204" pitchFamily="34" charset="0"/>
      <p:regular r:id="rId100"/>
      <p:bold r:id="rId101"/>
      <p:italic r:id="rId102"/>
      <p:boldItalic r:id="rId103"/>
    </p:embeddedFont>
    <p:embeddedFont>
      <p:font typeface="Open Sans SemiBold" panose="020F0502020204030204" pitchFamily="34" charset="0"/>
      <p:regular r:id="rId104"/>
      <p:bold r:id="rId105"/>
      <p:italic r:id="rId106"/>
      <p:boldItalic r:id="rId107"/>
    </p:embeddedFont>
    <p:embeddedFont>
      <p:font typeface="Oswald" panose="020F0502020204030204" pitchFamily="2" charset="0"/>
      <p:regular r:id="rId108"/>
      <p:bold r:id="rId109"/>
    </p:embeddedFont>
    <p:embeddedFont>
      <p:font typeface="Proxima Nova" panose="020B0604020202020204" charset="0"/>
      <p:regular r:id="rId110"/>
      <p:bold r:id="rId111"/>
      <p:italic r:id="rId112"/>
      <p:boldItalic r:id="rId113"/>
    </p:embeddedFont>
    <p:embeddedFont>
      <p:font typeface="Proxima Nova Semibold" panose="020B0604020202020204" charset="0"/>
      <p:regular r:id="rId114"/>
      <p:bold r:id="rId115"/>
      <p:boldItalic r:id="rId116"/>
    </p:embeddedFont>
    <p:embeddedFont>
      <p:font typeface="PT Sans" panose="020B0503020203020204" pitchFamily="34" charset="0"/>
      <p:regular r:id="rId117"/>
      <p:bold r:id="rId118"/>
      <p:italic r:id="rId119"/>
      <p:boldItalic r:id="rId120"/>
    </p:embeddedFont>
    <p:embeddedFont>
      <p:font typeface="Roboto Medium" panose="02000000000000000000" pitchFamily="2" charset="0"/>
      <p:regular r:id="rId121"/>
      <p:bold r:id="rId122"/>
      <p:italic r:id="rId123"/>
      <p:boldItalic r:id="rId124"/>
    </p:embeddedFont>
    <p:embeddedFont>
      <p:font typeface="Russo One" panose="020B0604020202020204" charset="0"/>
      <p:regular r:id="rId125"/>
    </p:embeddedFont>
    <p:embeddedFont>
      <p:font typeface="Vidaloka" panose="020B0604020202020204" charset="0"/>
      <p:regular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EBB9F6-445F-4A15-8DEE-1664D514F141}">
  <a:tblStyle styleId="{AEEBB9F6-445F-4A15-8DEE-1664D514F1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6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12" Type="http://schemas.openxmlformats.org/officeDocument/2006/relationships/font" Target="fonts/font31.fntdata"/><Relationship Id="rId16" Type="http://schemas.openxmlformats.org/officeDocument/2006/relationships/slide" Target="slides/slide13.xml"/><Relationship Id="rId107" Type="http://schemas.openxmlformats.org/officeDocument/2006/relationships/font" Target="fonts/font26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21.fntdata"/><Relationship Id="rId123" Type="http://schemas.openxmlformats.org/officeDocument/2006/relationships/font" Target="fonts/font42.fntdata"/><Relationship Id="rId128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font" Target="fonts/font32.fntdata"/><Relationship Id="rId118" Type="http://schemas.openxmlformats.org/officeDocument/2006/relationships/font" Target="fonts/font37.fntdata"/><Relationship Id="rId80" Type="http://schemas.openxmlformats.org/officeDocument/2006/relationships/slide" Target="slides/slide77.xml"/><Relationship Id="rId85" Type="http://schemas.openxmlformats.org/officeDocument/2006/relationships/font" Target="fonts/font4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22.fntdata"/><Relationship Id="rId108" Type="http://schemas.openxmlformats.org/officeDocument/2006/relationships/font" Target="fonts/font27.fntdata"/><Relationship Id="rId124" Type="http://schemas.openxmlformats.org/officeDocument/2006/relationships/font" Target="fonts/font43.fntdata"/><Relationship Id="rId129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font" Target="fonts/font33.fntdata"/><Relationship Id="rId119" Type="http://schemas.openxmlformats.org/officeDocument/2006/relationships/font" Target="fonts/font38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28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120" Type="http://schemas.openxmlformats.org/officeDocument/2006/relationships/font" Target="fonts/font39.fntdata"/><Relationship Id="rId125" Type="http://schemas.openxmlformats.org/officeDocument/2006/relationships/font" Target="fonts/font44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6.fntdata"/><Relationship Id="rId110" Type="http://schemas.openxmlformats.org/officeDocument/2006/relationships/font" Target="fonts/font29.fntdata"/><Relationship Id="rId115" Type="http://schemas.openxmlformats.org/officeDocument/2006/relationships/font" Target="fonts/font34.fntdata"/><Relationship Id="rId61" Type="http://schemas.openxmlformats.org/officeDocument/2006/relationships/slide" Target="slides/slide58.xml"/><Relationship Id="rId82" Type="http://schemas.openxmlformats.org/officeDocument/2006/relationships/font" Target="fonts/font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126" Type="http://schemas.openxmlformats.org/officeDocument/2006/relationships/font" Target="fonts/font4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121" Type="http://schemas.openxmlformats.org/officeDocument/2006/relationships/font" Target="fonts/font40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font" Target="fonts/font3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111" Type="http://schemas.openxmlformats.org/officeDocument/2006/relationships/font" Target="fonts/font30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font" Target="fonts/font25.fntdata"/><Relationship Id="rId12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122" Type="http://schemas.openxmlformats.org/officeDocument/2006/relationships/font" Target="fonts/font4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c7554a04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c7554a04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7aaa41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7aaa41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7aaa41fe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c7554a0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c7554a04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07aaa41f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07aaa41f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7554a049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7aaa41fe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7aaa41fe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7aaa41fe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7aaa41fe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07aaa41fe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07aaa41fe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c7554a049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c7554a049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aaa41fe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aaa41fe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cc7554a04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cc7554a04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7aaa41fe9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7aaa41fe9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07aaa41fe9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07aaa41fe9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8471771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8471771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c7554a049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3f33e9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3f33e9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cc7554a049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cc7554a049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cc7554a049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083f33e91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083f33e91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cc7554a049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cc7554a049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c7554a04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c7554a04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c7554a049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c7554a049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c7554a049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cc7554a049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083f33e91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083f33e91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cc7554a04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cc7554a04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c7554a049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cc7554a049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083f33e91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083f33e91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83f33e91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083f33e91c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cc7554a04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cc7554a049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083f33e9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083f33e9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083f33e91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083f33e91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83f33e91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83f33e91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cc7554a049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cc7554a049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83f33e91c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83f33e91c_2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083f33e91c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083f33e91c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cc7554a049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cc7554a049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083f33e91c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083f33e91c_2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083f33e91c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083f33e91c_2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1b7730b48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1b7730b48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gcc7554a049_0_1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5" name="Google Shape;5485;gcc7554a049_0_12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Google Shape;5654;gcc7554a049_0_12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5" name="Google Shape;5655;gcc7554a049_0_12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9" name="Google Shape;6059;gcc7554a049_0_12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0" name="Google Shape;6060;gcc7554a049_0_12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9" name="Google Shape;6439;gcc7554a049_0_13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0" name="Google Shape;6440;gcc7554a049_0_13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3" name="Google Shape;6853;gcc7554a049_0_13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4" name="Google Shape;6854;gcc7554a049_0_13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4" name="Google Shape;7214;gcc7554a049_0_13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5" name="Google Shape;7215;gcc7554a049_0_13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8" name="Google Shape;8938;gcc7554a049_0_15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9" name="Google Shape;8939;gcc7554a049_0_15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0" name="Google Shape;470;p5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4" name="Google Shape;474;p5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QS3G4BrATPi_OEm6nh8N9F_vGRrCuOLf4nfRgLgYqg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0QS3G4BrATPi_OEm6nh8N9F_vGRrCuOLf4nfRgLgYqg/cop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business-woman_13377821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people-business-meeting-high-angle_1337782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businesswomen-talking-while-looking-each-other_1214064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smiley-redhead-business-woman-working_1104332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businessman-office-with-laptop_121622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meeting-cup-coffee_12065454.htm/?utm_source=slidesgo_template&amp;utm_medium=referral-link&amp;utm_campaign=sg_resources&amp;utm_content=freepik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premium-photo/man-woman-discussing-new-project_1104332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premium-photo/smiling-young-woman-working-laptop-office_4856761.htm/#/?utm_source=slidesgo_template&amp;utm_medium=referral-link&amp;utm_campaign=sg_resources&amp;utm_content=freepik" TargetMode="External"/><Relationship Id="rId7" Type="http://schemas.openxmlformats.org/officeDocument/2006/relationships/hyperlink" Target="https://www.freepik.com/premium-photo/close-up-business-people-tablet_1337788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premium-photo/startups-entrepreneurs-discussing-strategies_1316496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medium-shot-business-people-with-devices_133778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medium-shot-woman-with-box_1453220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premium-photo/business-people-discussing-new-project-conference-room_11043342.htm/?utm_source=slidesgo_template&amp;utm_medium=referral-link&amp;utm_campaign=sg_resources&amp;utm_content=freepik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coworkers-discussing-new-project-together_11043329.htm/?utm_source=slidesgo_template&amp;utm_medium=referral-link&amp;utm_campaign=sg_resources&amp;utm_content=freepik" TargetMode="External"/><Relationship Id="rId7" Type="http://schemas.openxmlformats.org/officeDocument/2006/relationships/hyperlink" Target="https://www.flaticon.com/packs/business-404?word=company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premium-photo/young-man-using-laptop-with-coffee-cup-digital-tablet-kitchen-counter_34211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man-respecting-safety-measures-office_1081748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smiley-man-holding-project-documents-office_11043369.htm/?utm_source=slidesgo_template&amp;utm_medium=referral-link&amp;utm_campaign=sg_resources&amp;utm_content=freepik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medium-shot-smiley-woman-business-meeting_13377827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business-people-doing-their-job_1337788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front-view-woman-working-as-economist_3955150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front-view-woman-working-office_3422001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co-worker-spending-time-office_2398840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people-having-meeting-office_12065575.htm/?utm_source=slidesgo_template&amp;utm_medium=referral-link&amp;utm_campaign=sg_resources&amp;utm_content=freepik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low-angle-womens-team-meeting_706889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appy-business-woman-holding-coffee_614233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premium-photo/blond-woman-sitting-back-smiling-with-closed-eyes-workplace_485677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close-up-young-businesswoman_2108097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premium-photo/close-up-company-employee-smiling_19957087.htm/?utm_source=slidesgo_template&amp;utm_medium=referral-link&amp;utm_campaign=sg_resources&amp;utm_content=freepik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ffice-with-papers-laptop_1329692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medium-shot-smiley-woman-work_2345517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premium-photo/business-team-working-together-office-with-laptop_21075974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side-view-coworkers-office-working-with-laptop_13296953.htm/?utm_source=slidesgo_template&amp;utm_medium=referral-link&amp;utm_campaign=sg_resources&amp;utm_content=freepik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8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Hand-Written Digits Recognition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588" name="Google Shape;588;p71"/>
          <p:cNvSpPr txBox="1"/>
          <p:nvPr/>
        </p:nvSpPr>
        <p:spPr>
          <a:xfrm>
            <a:off x="996963" y="1630646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 flipH="1">
            <a:off x="997125" y="3717126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 flipH="1">
            <a:off x="996938" y="4130600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996963" y="2880629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71"/>
          <p:cNvSpPr txBox="1"/>
          <p:nvPr/>
        </p:nvSpPr>
        <p:spPr>
          <a:xfrm>
            <a:off x="997025" y="245244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94" name="Google Shape;594;p7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025" y="1301125"/>
            <a:ext cx="4358751" cy="26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/>
        </p:nvSpPr>
        <p:spPr>
          <a:xfrm>
            <a:off x="4236050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476607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5950200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7067725" y="3869975"/>
            <a:ext cx="877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604" name="Google Shape;604;p72"/>
          <p:cNvSpPr txBox="1"/>
          <p:nvPr/>
        </p:nvSpPr>
        <p:spPr>
          <a:xfrm>
            <a:off x="6460124" y="249882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72"/>
          <p:cNvSpPr txBox="1"/>
          <p:nvPr/>
        </p:nvSpPr>
        <p:spPr>
          <a:xfrm>
            <a:off x="6460177" y="2100057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30%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6460148" y="3569185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6460202" y="31409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50%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8" name="Google Shape;608;p72"/>
          <p:cNvSpPr txBox="1"/>
          <p:nvPr/>
        </p:nvSpPr>
        <p:spPr>
          <a:xfrm>
            <a:off x="6460161" y="1490513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6460162" y="1091750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0" name="Google Shape;610;p72"/>
          <p:cNvSpPr txBox="1"/>
          <p:nvPr/>
        </p:nvSpPr>
        <p:spPr>
          <a:xfrm>
            <a:off x="1048950" y="4226975"/>
            <a:ext cx="70461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lang="en" sz="1000" b="1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For more info, click </a:t>
            </a:r>
            <a:r>
              <a:rPr lang="en" sz="10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107987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2081106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13" name="Google Shape;613;p72"/>
          <p:cNvSpPr txBox="1"/>
          <p:nvPr/>
        </p:nvSpPr>
        <p:spPr>
          <a:xfrm>
            <a:off x="3082341" y="3835866"/>
            <a:ext cx="795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614" name="Google Shape;614;p72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3083" t="3065" r="11012" b="4324"/>
          <a:stretch/>
        </p:blipFill>
        <p:spPr>
          <a:xfrm>
            <a:off x="713225" y="1224625"/>
            <a:ext cx="3917310" cy="2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20" name="Google Shape;620;p73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73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624" name="Google Shape;624;p73"/>
          <p:cNvGrpSpPr/>
          <p:nvPr/>
        </p:nvGrpSpPr>
        <p:grpSpPr>
          <a:xfrm>
            <a:off x="2738010" y="2092918"/>
            <a:ext cx="396433" cy="393649"/>
            <a:chOff x="-63250675" y="3744075"/>
            <a:chExt cx="320350" cy="318100"/>
          </a:xfrm>
        </p:grpSpPr>
        <p:sp>
          <p:nvSpPr>
            <p:cNvPr id="625" name="Google Shape;625;p7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3"/>
          <p:cNvGrpSpPr/>
          <p:nvPr/>
        </p:nvGrpSpPr>
        <p:grpSpPr>
          <a:xfrm>
            <a:off x="6140670" y="2093327"/>
            <a:ext cx="282707" cy="392844"/>
            <a:chOff x="-64001300" y="4093650"/>
            <a:chExt cx="228450" cy="317450"/>
          </a:xfrm>
        </p:grpSpPr>
        <p:sp>
          <p:nvSpPr>
            <p:cNvPr id="629" name="Google Shape;629;p7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64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638" name="Google Shape;638;p7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39" name="Google Shape;639;p7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it’s hot</a:t>
            </a:r>
            <a:endParaRPr/>
          </a:p>
        </p:txBody>
      </p:sp>
      <p:sp>
        <p:nvSpPr>
          <p:cNvPr id="640" name="Google Shape;640;p7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642" name="Google Shape;642;p7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7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7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7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</a:t>
            </a:r>
            <a:endParaRPr/>
          </a:p>
        </p:txBody>
      </p:sp>
      <p:pic>
        <p:nvPicPr>
          <p:cNvPr id="646" name="Google Shape;646;p74"/>
          <p:cNvPicPr preferRelativeResize="0"/>
          <p:nvPr/>
        </p:nvPicPr>
        <p:blipFill rotWithShape="1">
          <a:blip r:embed="rId3">
            <a:alphaModFix/>
          </a:blip>
          <a:srcRect l="28803" r="11302"/>
          <a:stretch/>
        </p:blipFill>
        <p:spPr>
          <a:xfrm>
            <a:off x="6070323" y="1561175"/>
            <a:ext cx="2234400" cy="2487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145,245</a:t>
            </a:r>
            <a:endParaRPr/>
          </a:p>
        </p:txBody>
      </p:sp>
      <p:sp>
        <p:nvSpPr>
          <p:cNvPr id="662" name="Google Shape;662;p77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795,321</a:t>
            </a:r>
            <a:endParaRPr/>
          </a:p>
        </p:txBody>
      </p:sp>
      <p:sp>
        <p:nvSpPr>
          <p:cNvPr id="668" name="Google Shape;668;p78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674" name="Google Shape;674;p79"/>
          <p:cNvSpPr/>
          <p:nvPr/>
        </p:nvSpPr>
        <p:spPr>
          <a:xfrm>
            <a:off x="2305898" y="203716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2305898" y="250545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9"/>
          <p:cNvSpPr txBox="1"/>
          <p:nvPr/>
        </p:nvSpPr>
        <p:spPr>
          <a:xfrm>
            <a:off x="2040313" y="1641575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1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7" name="Google Shape;677;p79"/>
          <p:cNvSpPr/>
          <p:nvPr/>
        </p:nvSpPr>
        <p:spPr>
          <a:xfrm>
            <a:off x="2305898" y="3387246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9"/>
          <p:cNvSpPr/>
          <p:nvPr/>
        </p:nvSpPr>
        <p:spPr>
          <a:xfrm>
            <a:off x="2305898" y="3855537"/>
            <a:ext cx="1004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79"/>
          <p:cNvSpPr txBox="1"/>
          <p:nvPr/>
        </p:nvSpPr>
        <p:spPr>
          <a:xfrm>
            <a:off x="2040313" y="2991651"/>
            <a:ext cx="12213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Phase 2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0" name="Google Shape;680;p79"/>
          <p:cNvSpPr txBox="1"/>
          <p:nvPr/>
        </p:nvSpPr>
        <p:spPr>
          <a:xfrm>
            <a:off x="3427260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9:00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4334123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10:00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2" name="Google Shape;682;p79"/>
          <p:cNvSpPr txBox="1"/>
          <p:nvPr/>
        </p:nvSpPr>
        <p:spPr>
          <a:xfrm>
            <a:off x="5240986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11:00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83" name="Google Shape;683;p79"/>
          <p:cNvSpPr txBox="1"/>
          <p:nvPr/>
        </p:nvSpPr>
        <p:spPr>
          <a:xfrm>
            <a:off x="6147849" y="1647586"/>
            <a:ext cx="906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12:00</a:t>
            </a:r>
            <a:endParaRPr sz="20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684" name="Google Shape;684;p79"/>
          <p:cNvCxnSpPr/>
          <p:nvPr/>
        </p:nvCxnSpPr>
        <p:spPr>
          <a:xfrm>
            <a:off x="3476038" y="22227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79"/>
          <p:cNvCxnSpPr/>
          <p:nvPr/>
        </p:nvCxnSpPr>
        <p:spPr>
          <a:xfrm>
            <a:off x="3476038" y="2691025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79"/>
          <p:cNvCxnSpPr/>
          <p:nvPr/>
        </p:nvCxnSpPr>
        <p:spPr>
          <a:xfrm>
            <a:off x="3476038" y="35728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79"/>
          <p:cNvCxnSpPr/>
          <p:nvPr/>
        </p:nvCxnSpPr>
        <p:spPr>
          <a:xfrm>
            <a:off x="3476038" y="4041100"/>
            <a:ext cx="3515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79"/>
          <p:cNvSpPr/>
          <p:nvPr/>
        </p:nvSpPr>
        <p:spPr>
          <a:xfrm>
            <a:off x="3402038" y="2140675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9"/>
          <p:cNvSpPr/>
          <p:nvPr/>
        </p:nvSpPr>
        <p:spPr>
          <a:xfrm>
            <a:off x="5192088" y="260895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9"/>
          <p:cNvSpPr/>
          <p:nvPr/>
        </p:nvSpPr>
        <p:spPr>
          <a:xfrm>
            <a:off x="6098938" y="39649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79"/>
          <p:cNvSpPr/>
          <p:nvPr/>
        </p:nvSpPr>
        <p:spPr>
          <a:xfrm>
            <a:off x="4285213" y="3496600"/>
            <a:ext cx="1004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697" name="Google Shape;697;p80"/>
          <p:cNvGraphicFramePr/>
          <p:nvPr/>
        </p:nvGraphicFramePr>
        <p:xfrm>
          <a:off x="720000" y="1619250"/>
          <a:ext cx="7704000" cy="2899625"/>
        </p:xfrm>
        <a:graphic>
          <a:graphicData uri="http://schemas.openxmlformats.org/drawingml/2006/table">
            <a:tbl>
              <a:tblPr>
                <a:noFill/>
                <a:tableStyleId>{AEEBB9F6-445F-4A15-8DEE-1664D514F141}</a:tableStyleId>
              </a:tblPr>
              <a:tblGrid>
                <a:gridCol w="91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Monday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Tuesday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Wednesday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Thursday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Friday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08:15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10:20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12:15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Proposal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14:30</a:t>
                      </a:r>
                      <a:endParaRPr sz="200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Meeting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3084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 of choosing the task</a:t>
            </a:r>
            <a:endParaRPr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298450" algn="just" rtl="0">
              <a:spcBef>
                <a:spcPts val="120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To gain understanding how classification models run on MNSIT dataset.</a:t>
            </a:r>
          </a:p>
          <a:p>
            <a:pPr marL="457200" lvl="0" indent="-298450" algn="just" rtl="0">
              <a:spcBef>
                <a:spcPts val="120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To classify handwritten numbers using various algorithms.</a:t>
            </a:r>
          </a:p>
          <a:p>
            <a:pPr marL="457200" lvl="0" indent="-298450" algn="just" rtl="0">
              <a:spcBef>
                <a:spcPts val="120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To compare various algorithms to see who gives the best accuracy.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03" name="Google Shape;703;p81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81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05" name="Google Shape;705;p81"/>
          <p:cNvPicPr preferRelativeResize="0"/>
          <p:nvPr/>
        </p:nvPicPr>
        <p:blipFill rotWithShape="1">
          <a:blip r:embed="rId3">
            <a:alphaModFix/>
          </a:blip>
          <a:srcRect l="33897"/>
          <a:stretch/>
        </p:blipFill>
        <p:spPr>
          <a:xfrm>
            <a:off x="1094250" y="1113625"/>
            <a:ext cx="2896500" cy="29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11" name="Google Shape;711;p82"/>
          <p:cNvSpPr txBox="1">
            <a:spLocks noGrp="1"/>
          </p:cNvSpPr>
          <p:nvPr>
            <p:ph type="title" idx="2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2" name="Google Shape;712;p82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Insert a subtitle here if you need it</a:t>
            </a:r>
            <a:endParaRPr/>
          </a:p>
        </p:txBody>
      </p:sp>
      <p:pic>
        <p:nvPicPr>
          <p:cNvPr id="713" name="Google Shape;713;p82"/>
          <p:cNvPicPr preferRelativeResize="0"/>
          <p:nvPr/>
        </p:nvPicPr>
        <p:blipFill rotWithShape="1">
          <a:blip r:embed="rId3">
            <a:alphaModFix/>
          </a:blip>
          <a:srcRect t="12445" b="12445"/>
          <a:stretch/>
        </p:blipFill>
        <p:spPr>
          <a:xfrm>
            <a:off x="2395575" y="2423975"/>
            <a:ext cx="4352850" cy="2179076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719" name="Google Shape;719;p83"/>
          <p:cNvSpPr txBox="1"/>
          <p:nvPr/>
        </p:nvSpPr>
        <p:spPr>
          <a:xfrm>
            <a:off x="1547738" y="1618220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83"/>
          <p:cNvSpPr txBox="1"/>
          <p:nvPr/>
        </p:nvSpPr>
        <p:spPr>
          <a:xfrm>
            <a:off x="1547800" y="1223402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1" name="Google Shape;721;p83"/>
          <p:cNvSpPr txBox="1"/>
          <p:nvPr/>
        </p:nvSpPr>
        <p:spPr>
          <a:xfrm flipH="1">
            <a:off x="1547900" y="3594227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 flipH="1">
            <a:off x="15477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 idx="4294967295"/>
          </p:nvPr>
        </p:nvSpPr>
        <p:spPr>
          <a:xfrm>
            <a:off x="479425" y="1430200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1,254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4" name="Google Shape;724;p83"/>
          <p:cNvSpPr txBox="1">
            <a:spLocks noGrp="1"/>
          </p:cNvSpPr>
          <p:nvPr>
            <p:ph type="title" idx="4294967295"/>
          </p:nvPr>
        </p:nvSpPr>
        <p:spPr>
          <a:xfrm>
            <a:off x="479425" y="3769075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8,554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5" name="Google Shape;725;p83"/>
          <p:cNvSpPr txBox="1"/>
          <p:nvPr/>
        </p:nvSpPr>
        <p:spPr>
          <a:xfrm>
            <a:off x="1547738" y="2797122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83"/>
          <p:cNvSpPr txBox="1"/>
          <p:nvPr/>
        </p:nvSpPr>
        <p:spPr>
          <a:xfrm>
            <a:off x="1547800" y="24013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27" name="Google Shape;727;p83"/>
          <p:cNvSpPr txBox="1">
            <a:spLocks noGrp="1"/>
          </p:cNvSpPr>
          <p:nvPr>
            <p:ph type="title" idx="4294967295"/>
          </p:nvPr>
        </p:nvSpPr>
        <p:spPr>
          <a:xfrm>
            <a:off x="479425" y="2595163"/>
            <a:ext cx="10683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4,215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8" name="Google Shape;728;p83"/>
          <p:cNvSpPr txBox="1"/>
          <p:nvPr/>
        </p:nvSpPr>
        <p:spPr>
          <a:xfrm>
            <a:off x="4385275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p8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600" y="1320050"/>
            <a:ext cx="3780849" cy="23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3"/>
          <p:cNvSpPr txBox="1"/>
          <p:nvPr/>
        </p:nvSpPr>
        <p:spPr>
          <a:xfrm>
            <a:off x="3660100" y="16358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1" name="Google Shape;731;p83"/>
          <p:cNvSpPr txBox="1"/>
          <p:nvPr/>
        </p:nvSpPr>
        <p:spPr>
          <a:xfrm>
            <a:off x="3660100" y="22381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2" name="Google Shape;732;p83"/>
          <p:cNvSpPr txBox="1"/>
          <p:nvPr/>
        </p:nvSpPr>
        <p:spPr>
          <a:xfrm>
            <a:off x="3660100" y="2786375"/>
            <a:ext cx="955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graphs</a:t>
            </a:r>
            <a:endParaRPr/>
          </a:p>
        </p:txBody>
      </p:sp>
      <p:sp>
        <p:nvSpPr>
          <p:cNvPr id="738" name="Google Shape;738;p84"/>
          <p:cNvSpPr txBox="1"/>
          <p:nvPr/>
        </p:nvSpPr>
        <p:spPr>
          <a:xfrm>
            <a:off x="1989142" y="1702996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1989194" y="130422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1989141" y="3641380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84"/>
          <p:cNvSpPr txBox="1"/>
          <p:nvPr/>
        </p:nvSpPr>
        <p:spPr>
          <a:xfrm>
            <a:off x="1989194" y="3213193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10% 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2" name="Google Shape;742;p84"/>
          <p:cNvSpPr txBox="1"/>
          <p:nvPr/>
        </p:nvSpPr>
        <p:spPr>
          <a:xfrm>
            <a:off x="5258887" y="171260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5258887" y="1313845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20% 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5258887" y="3650998"/>
            <a:ext cx="1947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5258940" y="3222798"/>
            <a:ext cx="194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35% 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46" name="Google Shape;746;p84"/>
          <p:cNvGrpSpPr/>
          <p:nvPr/>
        </p:nvGrpSpPr>
        <p:grpSpPr>
          <a:xfrm>
            <a:off x="714657" y="1304218"/>
            <a:ext cx="942045" cy="942045"/>
            <a:chOff x="1376500" y="2383625"/>
            <a:chExt cx="1155600" cy="1155600"/>
          </a:xfrm>
        </p:grpSpPr>
        <p:sp>
          <p:nvSpPr>
            <p:cNvPr id="747" name="Google Shape;747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5462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84"/>
          <p:cNvGrpSpPr/>
          <p:nvPr/>
        </p:nvGrpSpPr>
        <p:grpSpPr>
          <a:xfrm>
            <a:off x="714657" y="3317918"/>
            <a:ext cx="942045" cy="942045"/>
            <a:chOff x="1376500" y="2383625"/>
            <a:chExt cx="1155600" cy="1155600"/>
          </a:xfrm>
        </p:grpSpPr>
        <p:sp>
          <p:nvSpPr>
            <p:cNvPr id="750" name="Google Shape;750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318409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84"/>
          <p:cNvGrpSpPr/>
          <p:nvPr/>
        </p:nvGrpSpPr>
        <p:grpSpPr>
          <a:xfrm>
            <a:off x="7525807" y="1313843"/>
            <a:ext cx="942045" cy="942045"/>
            <a:chOff x="1376500" y="2383625"/>
            <a:chExt cx="1155600" cy="1155600"/>
          </a:xfrm>
        </p:grpSpPr>
        <p:sp>
          <p:nvSpPr>
            <p:cNvPr id="753" name="Google Shape;753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424620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84"/>
          <p:cNvGrpSpPr/>
          <p:nvPr/>
        </p:nvGrpSpPr>
        <p:grpSpPr>
          <a:xfrm>
            <a:off x="7525807" y="3327543"/>
            <a:ext cx="942045" cy="942045"/>
            <a:chOff x="1376500" y="2383625"/>
            <a:chExt cx="1155600" cy="1155600"/>
          </a:xfrm>
        </p:grpSpPr>
        <p:sp>
          <p:nvSpPr>
            <p:cNvPr id="756" name="Google Shape;756;p84"/>
            <p:cNvSpPr/>
            <p:nvPr/>
          </p:nvSpPr>
          <p:spPr>
            <a:xfrm>
              <a:off x="1376500" y="2383625"/>
              <a:ext cx="1155600" cy="1155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4"/>
            <p:cNvSpPr/>
            <p:nvPr/>
          </p:nvSpPr>
          <p:spPr>
            <a:xfrm rot="-5400000">
              <a:off x="1483300" y="2490425"/>
              <a:ext cx="942000" cy="942000"/>
            </a:xfrm>
            <a:prstGeom prst="pie">
              <a:avLst>
                <a:gd name="adj1" fmla="val 0"/>
                <a:gd name="adj2" fmla="val 71597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763" name="Google Shape;763;p85"/>
          <p:cNvSpPr/>
          <p:nvPr/>
        </p:nvSpPr>
        <p:spPr>
          <a:xfrm rot="-5400000" flipH="1">
            <a:off x="5441726" y="2978450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5"/>
          <p:cNvSpPr/>
          <p:nvPr/>
        </p:nvSpPr>
        <p:spPr>
          <a:xfrm rot="-5400000" flipH="1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85"/>
          <p:cNvSpPr/>
          <p:nvPr/>
        </p:nvSpPr>
        <p:spPr>
          <a:xfrm rot="-5400000" flipH="1">
            <a:off x="6675862" y="2909875"/>
            <a:ext cx="1858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85"/>
          <p:cNvSpPr/>
          <p:nvPr/>
        </p:nvSpPr>
        <p:spPr>
          <a:xfrm rot="-5400000" flipH="1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85"/>
          <p:cNvSpPr/>
          <p:nvPr/>
        </p:nvSpPr>
        <p:spPr>
          <a:xfrm rot="-5400000" flipH="1">
            <a:off x="4246738" y="2978300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85"/>
          <p:cNvSpPr/>
          <p:nvPr/>
        </p:nvSpPr>
        <p:spPr>
          <a:xfrm rot="-5400000" flipH="1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85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0" name="Google Shape;770;p85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1" name="Google Shape;771;p85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18 - 25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26 - 35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4" name="Google Shape;774;p85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+36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75" name="Google Shape;775;p85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76" name="Google Shape;776;p85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777" name="Google Shape;777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85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783" name="Google Shape;783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85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70%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2" name="Google Shape;792;p85"/>
          <p:cNvSpPr/>
          <p:nvPr/>
        </p:nvSpPr>
        <p:spPr>
          <a:xfrm>
            <a:off x="1559138" y="260066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85"/>
          <p:cNvSpPr/>
          <p:nvPr/>
        </p:nvSpPr>
        <p:spPr>
          <a:xfrm>
            <a:off x="1559138" y="2940688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5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85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5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5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5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5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5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5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5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5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809" name="Google Shape;809;p86"/>
          <p:cNvSpPr txBox="1"/>
          <p:nvPr/>
        </p:nvSpPr>
        <p:spPr>
          <a:xfrm>
            <a:off x="1435748" y="1715235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810" name="Google Shape;810;p86"/>
          <p:cNvGrpSpPr/>
          <p:nvPr/>
        </p:nvGrpSpPr>
        <p:grpSpPr>
          <a:xfrm>
            <a:off x="813834" y="1790408"/>
            <a:ext cx="315011" cy="315011"/>
            <a:chOff x="-57568775" y="3198925"/>
            <a:chExt cx="318225" cy="318225"/>
          </a:xfrm>
        </p:grpSpPr>
        <p:sp>
          <p:nvSpPr>
            <p:cNvPr id="811" name="Google Shape;811;p86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6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6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6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6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6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86"/>
          <p:cNvGrpSpPr/>
          <p:nvPr/>
        </p:nvGrpSpPr>
        <p:grpSpPr>
          <a:xfrm>
            <a:off x="813840" y="2991344"/>
            <a:ext cx="304512" cy="347391"/>
            <a:chOff x="-56766175" y="3198925"/>
            <a:chExt cx="279625" cy="319000"/>
          </a:xfrm>
        </p:grpSpPr>
        <p:sp>
          <p:nvSpPr>
            <p:cNvPr id="818" name="Google Shape;818;p86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6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6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6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6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6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6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86"/>
          <p:cNvSpPr txBox="1"/>
          <p:nvPr/>
        </p:nvSpPr>
        <p:spPr>
          <a:xfrm>
            <a:off x="1425556" y="2932563"/>
            <a:ext cx="680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24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26" name="Google Shape;826;p86"/>
          <p:cNvSpPr/>
          <p:nvPr/>
        </p:nvSpPr>
        <p:spPr>
          <a:xfrm flipH="1">
            <a:off x="2510747" y="3014634"/>
            <a:ext cx="19398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6"/>
          <p:cNvSpPr/>
          <p:nvPr/>
        </p:nvSpPr>
        <p:spPr>
          <a:xfrm flipH="1">
            <a:off x="2510946" y="3013050"/>
            <a:ext cx="6801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86"/>
          <p:cNvSpPr/>
          <p:nvPr/>
        </p:nvSpPr>
        <p:spPr>
          <a:xfrm flipH="1">
            <a:off x="2510897" y="1797493"/>
            <a:ext cx="1939500" cy="3024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86"/>
          <p:cNvSpPr/>
          <p:nvPr/>
        </p:nvSpPr>
        <p:spPr>
          <a:xfrm flipH="1">
            <a:off x="2510824" y="1795925"/>
            <a:ext cx="1122300" cy="303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721900" y="2181425"/>
            <a:ext cx="3728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and has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1" name="Google Shape;831;p86"/>
          <p:cNvSpPr txBox="1"/>
          <p:nvPr/>
        </p:nvSpPr>
        <p:spPr>
          <a:xfrm>
            <a:off x="721900" y="3338725"/>
            <a:ext cx="3728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closest planet to the Sun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86"/>
          <p:cNvSpPr txBox="1"/>
          <p:nvPr/>
        </p:nvSpPr>
        <p:spPr>
          <a:xfrm>
            <a:off x="3878441" y="373957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Age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33" name="Google Shape;833;p86"/>
          <p:cNvSpPr txBox="1"/>
          <p:nvPr/>
        </p:nvSpPr>
        <p:spPr>
          <a:xfrm flipH="1">
            <a:off x="802475" y="4185350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25-38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86"/>
          <p:cNvSpPr txBox="1"/>
          <p:nvPr/>
        </p:nvSpPr>
        <p:spPr>
          <a:xfrm flipH="1">
            <a:off x="4823846" y="4185345"/>
            <a:ext cx="591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39-50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5" name="Google Shape;835;p86"/>
          <p:cNvGrpSpPr/>
          <p:nvPr/>
        </p:nvGrpSpPr>
        <p:grpSpPr>
          <a:xfrm>
            <a:off x="1586241" y="4244345"/>
            <a:ext cx="2702456" cy="160244"/>
            <a:chOff x="1476617" y="3475420"/>
            <a:chExt cx="2702456" cy="160244"/>
          </a:xfrm>
        </p:grpSpPr>
        <p:sp>
          <p:nvSpPr>
            <p:cNvPr id="836" name="Google Shape;836;p86"/>
            <p:cNvSpPr/>
            <p:nvPr/>
          </p:nvSpPr>
          <p:spPr>
            <a:xfrm rot="-5400000">
              <a:off x="2112175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6"/>
            <p:cNvSpPr/>
            <p:nvPr/>
          </p:nvSpPr>
          <p:spPr>
            <a:xfrm rot="-5400000">
              <a:off x="2429958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6"/>
            <p:cNvSpPr/>
            <p:nvPr/>
          </p:nvSpPr>
          <p:spPr>
            <a:xfrm rot="-5400000">
              <a:off x="2747741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6"/>
            <p:cNvSpPr/>
            <p:nvPr/>
          </p:nvSpPr>
          <p:spPr>
            <a:xfrm rot="-5400000">
              <a:off x="3065524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6"/>
            <p:cNvSpPr/>
            <p:nvPr/>
          </p:nvSpPr>
          <p:spPr>
            <a:xfrm rot="-5400000">
              <a:off x="3383307" y="3475464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6"/>
            <p:cNvSpPr/>
            <p:nvPr/>
          </p:nvSpPr>
          <p:spPr>
            <a:xfrm rot="-5400000">
              <a:off x="1794392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6"/>
            <p:cNvSpPr/>
            <p:nvPr/>
          </p:nvSpPr>
          <p:spPr>
            <a:xfrm rot="-5400000">
              <a:off x="3701090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6"/>
            <p:cNvSpPr/>
            <p:nvPr/>
          </p:nvSpPr>
          <p:spPr>
            <a:xfrm rot="-5400000">
              <a:off x="4018873" y="3475420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6"/>
            <p:cNvSpPr/>
            <p:nvPr/>
          </p:nvSpPr>
          <p:spPr>
            <a:xfrm rot="-5400000">
              <a:off x="1476617" y="3475464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86"/>
          <p:cNvGrpSpPr/>
          <p:nvPr/>
        </p:nvGrpSpPr>
        <p:grpSpPr>
          <a:xfrm>
            <a:off x="5607612" y="4240670"/>
            <a:ext cx="2702456" cy="160244"/>
            <a:chOff x="1476617" y="3929845"/>
            <a:chExt cx="2702456" cy="160244"/>
          </a:xfrm>
        </p:grpSpPr>
        <p:sp>
          <p:nvSpPr>
            <p:cNvPr id="846" name="Google Shape;846;p86"/>
            <p:cNvSpPr/>
            <p:nvPr/>
          </p:nvSpPr>
          <p:spPr>
            <a:xfrm rot="-5400000">
              <a:off x="2112175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6"/>
            <p:cNvSpPr/>
            <p:nvPr/>
          </p:nvSpPr>
          <p:spPr>
            <a:xfrm rot="-5400000">
              <a:off x="2429958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6"/>
            <p:cNvSpPr/>
            <p:nvPr/>
          </p:nvSpPr>
          <p:spPr>
            <a:xfrm rot="-5400000">
              <a:off x="2747741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6"/>
            <p:cNvSpPr/>
            <p:nvPr/>
          </p:nvSpPr>
          <p:spPr>
            <a:xfrm rot="-5400000">
              <a:off x="3065524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6"/>
            <p:cNvSpPr/>
            <p:nvPr/>
          </p:nvSpPr>
          <p:spPr>
            <a:xfrm rot="-5400000">
              <a:off x="3383307" y="3929889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6"/>
            <p:cNvSpPr/>
            <p:nvPr/>
          </p:nvSpPr>
          <p:spPr>
            <a:xfrm rot="-5400000">
              <a:off x="1794392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6"/>
            <p:cNvSpPr/>
            <p:nvPr/>
          </p:nvSpPr>
          <p:spPr>
            <a:xfrm rot="-5400000">
              <a:off x="3701090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6"/>
            <p:cNvSpPr/>
            <p:nvPr/>
          </p:nvSpPr>
          <p:spPr>
            <a:xfrm rot="-5400000">
              <a:off x="4018873" y="3929845"/>
              <a:ext cx="160200" cy="160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6"/>
            <p:cNvSpPr/>
            <p:nvPr/>
          </p:nvSpPr>
          <p:spPr>
            <a:xfrm rot="-5400000">
              <a:off x="1476617" y="3929889"/>
              <a:ext cx="160200" cy="1602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86"/>
          <p:cNvSpPr txBox="1"/>
          <p:nvPr/>
        </p:nvSpPr>
        <p:spPr>
          <a:xfrm>
            <a:off x="802474" y="1248725"/>
            <a:ext cx="132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Gender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6" name="Google Shape;856;p86"/>
          <p:cNvSpPr txBox="1"/>
          <p:nvPr/>
        </p:nvSpPr>
        <p:spPr>
          <a:xfrm flipH="1">
            <a:off x="5089950" y="1142167"/>
            <a:ext cx="337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Most selled products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 flipH="1">
            <a:off x="4952725" y="1537903"/>
            <a:ext cx="35124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the best-selling products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 flipH="1">
            <a:off x="5021250" y="2865525"/>
            <a:ext cx="34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Annual expenses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59" name="Google Shape;859;p86"/>
          <p:cNvSpPr txBox="1"/>
          <p:nvPr/>
        </p:nvSpPr>
        <p:spPr>
          <a:xfrm flipH="1">
            <a:off x="5021250" y="3337450"/>
            <a:ext cx="3444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Avg. expense: $5000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65" name="Google Shape;865;p87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 rotWithShape="1">
          <a:blip r:embed="rId3">
            <a:alphaModFix/>
          </a:blip>
          <a:srcRect l="16899" r="16906"/>
          <a:stretch/>
        </p:blipFill>
        <p:spPr>
          <a:xfrm>
            <a:off x="4931700" y="1054650"/>
            <a:ext cx="3013500" cy="30342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8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872" name="Google Shape;872;p88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reveal large amounts of data, so remember: use and image instead of long texts</a:t>
            </a:r>
            <a:endParaRPr/>
          </a:p>
        </p:txBody>
      </p:sp>
      <p:pic>
        <p:nvPicPr>
          <p:cNvPr id="873" name="Google Shape;8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82488"/>
            <a:ext cx="4467824" cy="297852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06" name="Google Shape;906;p90"/>
          <p:cNvSpPr txBox="1">
            <a:spLocks noGrp="1"/>
          </p:cNvSpPr>
          <p:nvPr>
            <p:ph type="subTitle" idx="2"/>
          </p:nvPr>
        </p:nvSpPr>
        <p:spPr>
          <a:xfrm>
            <a:off x="3509000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planet with very high temperatures</a:t>
            </a:r>
            <a:endParaRPr/>
          </a:p>
        </p:txBody>
      </p:sp>
      <p:sp>
        <p:nvSpPr>
          <p:cNvPr id="907" name="Google Shape;907;p90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08" name="Google Shape;908;p90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909" name="Google Shape;909;p90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0" name="Google Shape;910;p90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911" name="Google Shape;911;p90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  <p:sp>
        <p:nvSpPr>
          <p:cNvPr id="912" name="Google Shape;912;p90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13" name="Google Shape;913;p90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914" name="Google Shape;914;p90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15" name="Google Shape;915;p90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916" name="Google Shape;916;p90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17" name="Google Shape;917;p90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918" name="Google Shape;918;p90"/>
          <p:cNvGrpSpPr/>
          <p:nvPr/>
        </p:nvGrpSpPr>
        <p:grpSpPr>
          <a:xfrm>
            <a:off x="1832439" y="1299969"/>
            <a:ext cx="367261" cy="366364"/>
            <a:chOff x="-64410850" y="4094450"/>
            <a:chExt cx="317425" cy="316650"/>
          </a:xfrm>
        </p:grpSpPr>
        <p:sp>
          <p:nvSpPr>
            <p:cNvPr id="919" name="Google Shape;919;p90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0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0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90"/>
          <p:cNvGrpSpPr/>
          <p:nvPr/>
        </p:nvGrpSpPr>
        <p:grpSpPr>
          <a:xfrm>
            <a:off x="6952028" y="3047788"/>
            <a:ext cx="351786" cy="326274"/>
            <a:chOff x="-62511900" y="4129100"/>
            <a:chExt cx="304050" cy="282000"/>
          </a:xfrm>
        </p:grpSpPr>
        <p:sp>
          <p:nvSpPr>
            <p:cNvPr id="923" name="Google Shape;923;p90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0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0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0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0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90"/>
          <p:cNvGrpSpPr/>
          <p:nvPr/>
        </p:nvGrpSpPr>
        <p:grpSpPr>
          <a:xfrm>
            <a:off x="4400245" y="3023839"/>
            <a:ext cx="343669" cy="348916"/>
            <a:chOff x="-59400775" y="4084200"/>
            <a:chExt cx="311125" cy="315875"/>
          </a:xfrm>
        </p:grpSpPr>
        <p:sp>
          <p:nvSpPr>
            <p:cNvPr id="929" name="Google Shape;929;p90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0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0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0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0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0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90"/>
          <p:cNvGrpSpPr/>
          <p:nvPr/>
        </p:nvGrpSpPr>
        <p:grpSpPr>
          <a:xfrm>
            <a:off x="6944450" y="1300410"/>
            <a:ext cx="310770" cy="365467"/>
            <a:chOff x="-60232500" y="4101525"/>
            <a:chExt cx="268600" cy="315875"/>
          </a:xfrm>
        </p:grpSpPr>
        <p:sp>
          <p:nvSpPr>
            <p:cNvPr id="936" name="Google Shape;936;p90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0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90"/>
          <p:cNvSpPr/>
          <p:nvPr/>
        </p:nvSpPr>
        <p:spPr>
          <a:xfrm>
            <a:off x="4387978" y="1377518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90"/>
          <p:cNvGrpSpPr/>
          <p:nvPr/>
        </p:nvGrpSpPr>
        <p:grpSpPr>
          <a:xfrm>
            <a:off x="1831518" y="3008827"/>
            <a:ext cx="369112" cy="364657"/>
            <a:chOff x="-59869425" y="4102225"/>
            <a:chExt cx="319025" cy="315175"/>
          </a:xfrm>
        </p:grpSpPr>
        <p:sp>
          <p:nvSpPr>
            <p:cNvPr id="940" name="Google Shape;940;p90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0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0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</a:t>
            </a:r>
            <a:endParaRPr/>
          </a:p>
        </p:txBody>
      </p:sp>
      <p:sp>
        <p:nvSpPr>
          <p:cNvPr id="949" name="Google Shape;949;p91"/>
          <p:cNvSpPr txBox="1"/>
          <p:nvPr/>
        </p:nvSpPr>
        <p:spPr>
          <a:xfrm>
            <a:off x="67153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91"/>
          <p:cNvSpPr txBox="1"/>
          <p:nvPr/>
        </p:nvSpPr>
        <p:spPr>
          <a:xfrm>
            <a:off x="2725175" y="19133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4712150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2" name="Google Shape;952;p91"/>
          <p:cNvSpPr txBox="1"/>
          <p:nvPr/>
        </p:nvSpPr>
        <p:spPr>
          <a:xfrm>
            <a:off x="4712150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91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4" name="Google Shape;954;p91"/>
          <p:cNvSpPr txBox="1"/>
          <p:nvPr/>
        </p:nvSpPr>
        <p:spPr>
          <a:xfrm>
            <a:off x="705725" y="3881975"/>
            <a:ext cx="17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5" name="Google Shape;955;p91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956" name="Google Shape;956;p91"/>
            <p:cNvCxnSpPr>
              <a:stCxn id="957" idx="3"/>
              <a:endCxn id="958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91"/>
            <p:cNvCxnSpPr>
              <a:stCxn id="958" idx="3"/>
              <a:endCxn id="960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91"/>
            <p:cNvCxnSpPr>
              <a:stCxn id="960" idx="3"/>
              <a:endCxn id="962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91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58" name="Google Shape;958;p91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0" name="Google Shape;960;p91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2" name="Google Shape;962;p91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963" name="Google Shape;963;p91"/>
          <p:cNvSpPr txBox="1"/>
          <p:nvPr/>
        </p:nvSpPr>
        <p:spPr>
          <a:xfrm>
            <a:off x="2725175" y="15405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64" name="Google Shape;964;p91"/>
          <p:cNvSpPr txBox="1"/>
          <p:nvPr/>
        </p:nvSpPr>
        <p:spPr>
          <a:xfrm>
            <a:off x="6715375" y="15590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Agenda/Objective</a:t>
            </a:r>
            <a:endParaRPr dirty="0"/>
          </a:p>
        </p:txBody>
      </p:sp>
      <p:sp>
        <p:nvSpPr>
          <p:cNvPr id="25" name="Google Shape;489;p60">
            <a:extLst>
              <a:ext uri="{FF2B5EF4-FFF2-40B4-BE49-F238E27FC236}">
                <a16:creationId xmlns:a16="http://schemas.microsoft.com/office/drawing/2014/main" id="{AB88905B-B1A6-D5F5-AB60-72C3CD5CE816}"/>
              </a:ext>
            </a:extLst>
          </p:cNvPr>
          <p:cNvSpPr txBox="1">
            <a:spLocks/>
          </p:cNvSpPr>
          <p:nvPr/>
        </p:nvSpPr>
        <p:spPr>
          <a:xfrm>
            <a:off x="631474" y="10177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indent="-298450" algn="just">
              <a:spcBef>
                <a:spcPts val="1200"/>
              </a:spcBef>
              <a:buSzPts val="1100"/>
              <a:buFont typeface="Montserrat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Montserrat" panose="00000500000000000000" pitchFamily="2" charset="0"/>
              </a:rPr>
              <a:t>To classify hand-written digits using various supervised classification machine learning algorithms.</a:t>
            </a:r>
          </a:p>
          <a:p>
            <a:pPr indent="-298450" algn="just">
              <a:spcBef>
                <a:spcPts val="1200"/>
              </a:spcBef>
              <a:buSzPts val="1100"/>
              <a:buFont typeface="Montserrat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Montserrat" panose="00000500000000000000" pitchFamily="2" charset="0"/>
              </a:rPr>
              <a:t>Comparing various classification models to see which one gives the best accuracy.</a:t>
            </a:r>
          </a:p>
          <a:p>
            <a:pPr indent="-298450" algn="just">
              <a:spcBef>
                <a:spcPts val="1200"/>
              </a:spcBef>
              <a:buSzPts val="1100"/>
              <a:buFont typeface="Montserrat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Montserrat" panose="00000500000000000000" pitchFamily="2" charset="0"/>
              </a:rPr>
              <a:t>The classification algorithms used to detect the hand-written digits are KNN,</a:t>
            </a:r>
          </a:p>
          <a:p>
            <a:pPr marL="158750" indent="0" algn="just">
              <a:spcBef>
                <a:spcPts val="1200"/>
              </a:spcBef>
              <a:buSzPts val="1100"/>
            </a:pPr>
            <a:r>
              <a:rPr lang="en-US" sz="1400" dirty="0">
                <a:solidFill>
                  <a:schemeClr val="dk1"/>
                </a:solidFill>
                <a:latin typeface="Montserrat" panose="00000500000000000000" pitchFamily="2" charset="0"/>
              </a:rPr>
              <a:t>       Decision tree and Random Forest.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company generates income</a:t>
            </a:r>
            <a:endParaRPr/>
          </a:p>
        </p:txBody>
      </p:sp>
      <p:cxnSp>
        <p:nvCxnSpPr>
          <p:cNvPr id="970" name="Google Shape;970;p92"/>
          <p:cNvCxnSpPr>
            <a:stCxn id="971" idx="3"/>
            <a:endCxn id="972" idx="1"/>
          </p:cNvCxnSpPr>
          <p:nvPr/>
        </p:nvCxnSpPr>
        <p:spPr>
          <a:xfrm>
            <a:off x="3346950" y="2937480"/>
            <a:ext cx="909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2"/>
          <p:cNvSpPr txBox="1"/>
          <p:nvPr/>
        </p:nvSpPr>
        <p:spPr>
          <a:xfrm>
            <a:off x="3794142" y="1487668"/>
            <a:ext cx="1530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74" name="Google Shape;974;p92"/>
          <p:cNvSpPr txBox="1"/>
          <p:nvPr/>
        </p:nvSpPr>
        <p:spPr>
          <a:xfrm>
            <a:off x="3794142" y="1847353"/>
            <a:ext cx="15300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 very cold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>
            <a:off x="4434862" y="2801607"/>
            <a:ext cx="248561" cy="271745"/>
            <a:chOff x="1687350" y="3618725"/>
            <a:chExt cx="270175" cy="295375"/>
          </a:xfrm>
        </p:grpSpPr>
        <p:sp>
          <p:nvSpPr>
            <p:cNvPr id="976" name="Google Shape;976;p92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2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9" name="Google Shape;979;p92"/>
          <p:cNvCxnSpPr>
            <a:stCxn id="972" idx="0"/>
            <a:endCxn id="974" idx="2"/>
          </p:cNvCxnSpPr>
          <p:nvPr/>
        </p:nvCxnSpPr>
        <p:spPr>
          <a:xfrm rot="10800000">
            <a:off x="4559142" y="2311453"/>
            <a:ext cx="0" cy="29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92"/>
          <p:cNvSpPr/>
          <p:nvPr/>
        </p:nvSpPr>
        <p:spPr>
          <a:xfrm>
            <a:off x="2946278" y="2805358"/>
            <a:ext cx="230027" cy="26424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92"/>
          <p:cNvSpPr txBox="1"/>
          <p:nvPr/>
        </p:nvSpPr>
        <p:spPr>
          <a:xfrm>
            <a:off x="2250842" y="3472100"/>
            <a:ext cx="1620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2252042" y="3870186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3" name="Google Shape;983;p92"/>
          <p:cNvCxnSpPr>
            <a:stCxn id="971" idx="2"/>
            <a:endCxn id="981" idx="0"/>
          </p:cNvCxnSpPr>
          <p:nvPr/>
        </p:nvCxnSpPr>
        <p:spPr>
          <a:xfrm>
            <a:off x="3061292" y="3214100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92"/>
          <p:cNvCxnSpPr>
            <a:endCxn id="971" idx="1"/>
          </p:cNvCxnSpPr>
          <p:nvPr/>
        </p:nvCxnSpPr>
        <p:spPr>
          <a:xfrm>
            <a:off x="1848150" y="2927880"/>
            <a:ext cx="906000" cy="9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92"/>
          <p:cNvCxnSpPr>
            <a:stCxn id="986" idx="2"/>
            <a:endCxn id="987" idx="0"/>
          </p:cNvCxnSpPr>
          <p:nvPr/>
        </p:nvCxnSpPr>
        <p:spPr>
          <a:xfrm>
            <a:off x="6060178" y="3214125"/>
            <a:ext cx="0" cy="25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92"/>
          <p:cNvCxnSpPr>
            <a:stCxn id="972" idx="3"/>
            <a:endCxn id="986" idx="1"/>
          </p:cNvCxnSpPr>
          <p:nvPr/>
        </p:nvCxnSpPr>
        <p:spPr>
          <a:xfrm>
            <a:off x="4849162" y="2937480"/>
            <a:ext cx="92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9" name="Google Shape;989;p92"/>
          <p:cNvSpPr/>
          <p:nvPr/>
        </p:nvSpPr>
        <p:spPr>
          <a:xfrm>
            <a:off x="5914989" y="2824069"/>
            <a:ext cx="290377" cy="226822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2"/>
          <p:cNvSpPr txBox="1"/>
          <p:nvPr/>
        </p:nvSpPr>
        <p:spPr>
          <a:xfrm>
            <a:off x="5255728" y="3472125"/>
            <a:ext cx="1608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Neptune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0" name="Google Shape;990;p92"/>
          <p:cNvSpPr txBox="1"/>
          <p:nvPr/>
        </p:nvSpPr>
        <p:spPr>
          <a:xfrm>
            <a:off x="5250928" y="3870184"/>
            <a:ext cx="1618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Neptune is far away from Earth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1" name="Google Shape;991;p92"/>
          <p:cNvCxnSpPr>
            <a:stCxn id="986" idx="3"/>
            <a:endCxn id="992" idx="1"/>
          </p:cNvCxnSpPr>
          <p:nvPr/>
        </p:nvCxnSpPr>
        <p:spPr>
          <a:xfrm>
            <a:off x="6363803" y="2937480"/>
            <a:ext cx="933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92"/>
          <p:cNvSpPr txBox="1"/>
          <p:nvPr/>
        </p:nvSpPr>
        <p:spPr>
          <a:xfrm>
            <a:off x="6775776" y="1474296"/>
            <a:ext cx="1636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4" name="Google Shape;994;p92"/>
          <p:cNvSpPr txBox="1"/>
          <p:nvPr/>
        </p:nvSpPr>
        <p:spPr>
          <a:xfrm>
            <a:off x="6784776" y="1879259"/>
            <a:ext cx="1618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5" name="Google Shape;995;p92"/>
          <p:cNvCxnSpPr>
            <a:stCxn id="992" idx="0"/>
            <a:endCxn id="994" idx="2"/>
          </p:cNvCxnSpPr>
          <p:nvPr/>
        </p:nvCxnSpPr>
        <p:spPr>
          <a:xfrm rot="10800000">
            <a:off x="7594026" y="2389859"/>
            <a:ext cx="0" cy="270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92"/>
          <p:cNvSpPr txBox="1"/>
          <p:nvPr/>
        </p:nvSpPr>
        <p:spPr>
          <a:xfrm>
            <a:off x="722199" y="1473727"/>
            <a:ext cx="1633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97" name="Google Shape;997;p92"/>
          <p:cNvSpPr txBox="1"/>
          <p:nvPr/>
        </p:nvSpPr>
        <p:spPr>
          <a:xfrm>
            <a:off x="731649" y="1878711"/>
            <a:ext cx="16146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a small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8" name="Google Shape;998;p92"/>
          <p:cNvGrpSpPr/>
          <p:nvPr/>
        </p:nvGrpSpPr>
        <p:grpSpPr>
          <a:xfrm>
            <a:off x="1399481" y="2808126"/>
            <a:ext cx="278935" cy="258707"/>
            <a:chOff x="1399485" y="2808126"/>
            <a:chExt cx="278935" cy="258707"/>
          </a:xfrm>
        </p:grpSpPr>
        <p:sp>
          <p:nvSpPr>
            <p:cNvPr id="999" name="Google Shape;999;p92"/>
            <p:cNvSpPr/>
            <p:nvPr/>
          </p:nvSpPr>
          <p:spPr>
            <a:xfrm>
              <a:off x="1489092" y="2876771"/>
              <a:ext cx="189328" cy="190062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1400219" y="2808126"/>
              <a:ext cx="146692" cy="68667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2"/>
            <p:cNvSpPr/>
            <p:nvPr/>
          </p:nvSpPr>
          <p:spPr>
            <a:xfrm>
              <a:off x="1400219" y="2879660"/>
              <a:ext cx="101166" cy="54929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2"/>
            <p:cNvSpPr/>
            <p:nvPr/>
          </p:nvSpPr>
          <p:spPr>
            <a:xfrm>
              <a:off x="1400219" y="2992386"/>
              <a:ext cx="97565" cy="54929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2"/>
            <p:cNvSpPr/>
            <p:nvPr/>
          </p:nvSpPr>
          <p:spPr>
            <a:xfrm>
              <a:off x="1399485" y="2936012"/>
              <a:ext cx="71557" cy="55663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4" name="Google Shape;1004;p92"/>
          <p:cNvCxnSpPr>
            <a:stCxn id="1005" idx="0"/>
            <a:endCxn id="997" idx="2"/>
          </p:cNvCxnSpPr>
          <p:nvPr/>
        </p:nvCxnSpPr>
        <p:spPr>
          <a:xfrm rot="10800000">
            <a:off x="1538949" y="2389311"/>
            <a:ext cx="0" cy="27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6" name="Google Shape;1006;p92"/>
          <p:cNvGrpSpPr/>
          <p:nvPr/>
        </p:nvGrpSpPr>
        <p:grpSpPr>
          <a:xfrm>
            <a:off x="7456127" y="2799708"/>
            <a:ext cx="278955" cy="275558"/>
            <a:chOff x="-59869425" y="4102225"/>
            <a:chExt cx="319025" cy="315175"/>
          </a:xfrm>
        </p:grpSpPr>
        <p:sp>
          <p:nvSpPr>
            <p:cNvPr id="1007" name="Google Shape;1007;p92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2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2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2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16" name="Google Shape;1016;p93"/>
          <p:cNvGraphicFramePr/>
          <p:nvPr/>
        </p:nvGraphicFramePr>
        <p:xfrm>
          <a:off x="1817563" y="152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{AEEBB9F6-445F-4A15-8DEE-1664D514F141}</a:tableStyleId>
              </a:tblPr>
              <a:tblGrid>
                <a:gridCol w="14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17" name="Google Shape;1017;p93"/>
          <p:cNvGrpSpPr/>
          <p:nvPr/>
        </p:nvGrpSpPr>
        <p:grpSpPr>
          <a:xfrm>
            <a:off x="3646605" y="2176699"/>
            <a:ext cx="382473" cy="382473"/>
            <a:chOff x="1492675" y="4992125"/>
            <a:chExt cx="481825" cy="481825"/>
          </a:xfrm>
        </p:grpSpPr>
        <p:sp>
          <p:nvSpPr>
            <p:cNvPr id="1018" name="Google Shape;1018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0" name="Google Shape;1020;p93"/>
          <p:cNvGrpSpPr/>
          <p:nvPr/>
        </p:nvGrpSpPr>
        <p:grpSpPr>
          <a:xfrm>
            <a:off x="3646607" y="2740824"/>
            <a:ext cx="382473" cy="382473"/>
            <a:chOff x="2085525" y="4992125"/>
            <a:chExt cx="481825" cy="481825"/>
          </a:xfrm>
        </p:grpSpPr>
        <p:sp>
          <p:nvSpPr>
            <p:cNvPr id="1021" name="Google Shape;1021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3" name="Google Shape;1023;p93"/>
          <p:cNvGrpSpPr/>
          <p:nvPr/>
        </p:nvGrpSpPr>
        <p:grpSpPr>
          <a:xfrm>
            <a:off x="3646605" y="3315587"/>
            <a:ext cx="382473" cy="382473"/>
            <a:chOff x="1492675" y="4992125"/>
            <a:chExt cx="481825" cy="481825"/>
          </a:xfrm>
        </p:grpSpPr>
        <p:sp>
          <p:nvSpPr>
            <p:cNvPr id="1024" name="Google Shape;1024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6" name="Google Shape;1026;p93"/>
          <p:cNvGrpSpPr/>
          <p:nvPr/>
        </p:nvGrpSpPr>
        <p:grpSpPr>
          <a:xfrm>
            <a:off x="3646607" y="3897837"/>
            <a:ext cx="382473" cy="382473"/>
            <a:chOff x="2085525" y="4992125"/>
            <a:chExt cx="481825" cy="481825"/>
          </a:xfrm>
        </p:grpSpPr>
        <p:sp>
          <p:nvSpPr>
            <p:cNvPr id="1027" name="Google Shape;1027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29" name="Google Shape;1029;p93"/>
          <p:cNvGrpSpPr/>
          <p:nvPr/>
        </p:nvGrpSpPr>
        <p:grpSpPr>
          <a:xfrm>
            <a:off x="6068180" y="2176699"/>
            <a:ext cx="382473" cy="382473"/>
            <a:chOff x="1492675" y="4992125"/>
            <a:chExt cx="481825" cy="481825"/>
          </a:xfrm>
        </p:grpSpPr>
        <p:sp>
          <p:nvSpPr>
            <p:cNvPr id="1030" name="Google Shape;1030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2" name="Google Shape;1032;p93"/>
          <p:cNvGrpSpPr/>
          <p:nvPr/>
        </p:nvGrpSpPr>
        <p:grpSpPr>
          <a:xfrm>
            <a:off x="6068182" y="2740824"/>
            <a:ext cx="382473" cy="382473"/>
            <a:chOff x="2085525" y="4992125"/>
            <a:chExt cx="481825" cy="481825"/>
          </a:xfrm>
        </p:grpSpPr>
        <p:sp>
          <p:nvSpPr>
            <p:cNvPr id="1033" name="Google Shape;1033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5" name="Google Shape;1035;p93"/>
          <p:cNvGrpSpPr/>
          <p:nvPr/>
        </p:nvGrpSpPr>
        <p:grpSpPr>
          <a:xfrm>
            <a:off x="6068180" y="3315587"/>
            <a:ext cx="382473" cy="382473"/>
            <a:chOff x="1492675" y="4992125"/>
            <a:chExt cx="481825" cy="481825"/>
          </a:xfrm>
        </p:grpSpPr>
        <p:sp>
          <p:nvSpPr>
            <p:cNvPr id="1036" name="Google Shape;1036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38" name="Google Shape;1038;p93"/>
          <p:cNvGrpSpPr/>
          <p:nvPr/>
        </p:nvGrpSpPr>
        <p:grpSpPr>
          <a:xfrm>
            <a:off x="6068182" y="3897837"/>
            <a:ext cx="382473" cy="382473"/>
            <a:chOff x="2085525" y="4992125"/>
            <a:chExt cx="481825" cy="481825"/>
          </a:xfrm>
        </p:grpSpPr>
        <p:sp>
          <p:nvSpPr>
            <p:cNvPr id="1039" name="Google Shape;1039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1" name="Google Shape;1041;p93"/>
          <p:cNvGrpSpPr/>
          <p:nvPr/>
        </p:nvGrpSpPr>
        <p:grpSpPr>
          <a:xfrm>
            <a:off x="4873520" y="2176687"/>
            <a:ext cx="382473" cy="382473"/>
            <a:chOff x="2085525" y="4992125"/>
            <a:chExt cx="481825" cy="481825"/>
          </a:xfrm>
        </p:grpSpPr>
        <p:sp>
          <p:nvSpPr>
            <p:cNvPr id="1042" name="Google Shape;1042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4" name="Google Shape;1044;p93"/>
          <p:cNvGrpSpPr/>
          <p:nvPr/>
        </p:nvGrpSpPr>
        <p:grpSpPr>
          <a:xfrm>
            <a:off x="4873518" y="2740812"/>
            <a:ext cx="382473" cy="382473"/>
            <a:chOff x="1492675" y="4992125"/>
            <a:chExt cx="481825" cy="481825"/>
          </a:xfrm>
        </p:grpSpPr>
        <p:sp>
          <p:nvSpPr>
            <p:cNvPr id="1045" name="Google Shape;1045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47" name="Google Shape;1047;p93"/>
          <p:cNvGrpSpPr/>
          <p:nvPr/>
        </p:nvGrpSpPr>
        <p:grpSpPr>
          <a:xfrm>
            <a:off x="4873520" y="3315599"/>
            <a:ext cx="382473" cy="382473"/>
            <a:chOff x="2085525" y="4992125"/>
            <a:chExt cx="481825" cy="481825"/>
          </a:xfrm>
        </p:grpSpPr>
        <p:sp>
          <p:nvSpPr>
            <p:cNvPr id="1048" name="Google Shape;1048;p9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050" name="Google Shape;1050;p93"/>
          <p:cNvGrpSpPr/>
          <p:nvPr/>
        </p:nvGrpSpPr>
        <p:grpSpPr>
          <a:xfrm>
            <a:off x="4873518" y="3897824"/>
            <a:ext cx="382473" cy="382473"/>
            <a:chOff x="1492675" y="4992125"/>
            <a:chExt cx="481825" cy="481825"/>
          </a:xfrm>
        </p:grpSpPr>
        <p:sp>
          <p:nvSpPr>
            <p:cNvPr id="1051" name="Google Shape;1051;p9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1058" name="Google Shape;1058;p94"/>
          <p:cNvGraphicFramePr/>
          <p:nvPr/>
        </p:nvGraphicFramePr>
        <p:xfrm>
          <a:off x="720000" y="1236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{AEEBB9F6-445F-4A15-8DEE-1664D514F141}</a:tableStyleId>
              </a:tblPr>
              <a:tblGrid>
                <a:gridCol w="164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Task 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200" b="1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a small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Saturn has several rings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Neptune is far away from us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Year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2019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accen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Duration</a:t>
                      </a:r>
                      <a:endParaRPr b="1">
                        <a:solidFill>
                          <a:srgbClr val="011635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Three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Two weeks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Six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Four months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64" name="Google Shape;1064;p95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65" name="Google Shape;1065;p95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066" name="Google Shape;1066;p95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67" name="Google Shape;1067;p95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068" name="Google Shape;1068;p95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69" name="Google Shape;1069;p95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grpSp>
        <p:nvGrpSpPr>
          <p:cNvPr id="1070" name="Google Shape;1070;p95"/>
          <p:cNvGrpSpPr/>
          <p:nvPr/>
        </p:nvGrpSpPr>
        <p:grpSpPr>
          <a:xfrm>
            <a:off x="1328025" y="1746575"/>
            <a:ext cx="6453300" cy="1423200"/>
            <a:chOff x="1328025" y="1746575"/>
            <a:chExt cx="6453300" cy="1423200"/>
          </a:xfrm>
        </p:grpSpPr>
        <p:sp>
          <p:nvSpPr>
            <p:cNvPr id="1071" name="Google Shape;1071;p95"/>
            <p:cNvSpPr/>
            <p:nvPr/>
          </p:nvSpPr>
          <p:spPr>
            <a:xfrm>
              <a:off x="1328025" y="1746575"/>
              <a:ext cx="6453300" cy="14232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95"/>
            <p:cNvGrpSpPr/>
            <p:nvPr/>
          </p:nvGrpSpPr>
          <p:grpSpPr>
            <a:xfrm>
              <a:off x="1443150" y="2034325"/>
              <a:ext cx="6257725" cy="847800"/>
              <a:chOff x="1443150" y="2034325"/>
              <a:chExt cx="6257725" cy="847800"/>
            </a:xfrm>
          </p:grpSpPr>
          <p:sp>
            <p:nvSpPr>
              <p:cNvPr id="1073" name="Google Shape;1073;p95"/>
              <p:cNvSpPr txBox="1"/>
              <p:nvPr/>
            </p:nvSpPr>
            <p:spPr>
              <a:xfrm>
                <a:off x="1443150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20%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4" name="Google Shape;1074;p95"/>
              <p:cNvSpPr txBox="1"/>
              <p:nvPr/>
            </p:nvSpPr>
            <p:spPr>
              <a:xfrm>
                <a:off x="38150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40%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sp>
            <p:nvSpPr>
              <p:cNvPr id="1075" name="Google Shape;1075;p95"/>
              <p:cNvSpPr txBox="1"/>
              <p:nvPr/>
            </p:nvSpPr>
            <p:spPr>
              <a:xfrm>
                <a:off x="6251575" y="2034325"/>
                <a:ext cx="1449300" cy="84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60%</a:t>
                </a:r>
                <a:endParaRPr sz="4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  <p:cxnSp>
            <p:nvCxnSpPr>
              <p:cNvPr id="1076" name="Google Shape;1076;p95"/>
              <p:cNvCxnSpPr>
                <a:stCxn id="1073" idx="3"/>
                <a:endCxn id="1074" idx="1"/>
              </p:cNvCxnSpPr>
              <p:nvPr/>
            </p:nvCxnSpPr>
            <p:spPr>
              <a:xfrm>
                <a:off x="2892450" y="2458225"/>
                <a:ext cx="922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95"/>
              <p:cNvCxnSpPr>
                <a:stCxn id="1074" idx="3"/>
                <a:endCxn id="1075" idx="1"/>
              </p:cNvCxnSpPr>
              <p:nvPr/>
            </p:nvCxnSpPr>
            <p:spPr>
              <a:xfrm>
                <a:off x="5264375" y="2458225"/>
                <a:ext cx="987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083" name="Google Shape;1083;p96"/>
          <p:cNvSpPr txBox="1"/>
          <p:nvPr/>
        </p:nvSpPr>
        <p:spPr>
          <a:xfrm>
            <a:off x="6538952" y="2672625"/>
            <a:ext cx="1756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4" name="Google Shape;1084;p96"/>
          <p:cNvSpPr txBox="1"/>
          <p:nvPr/>
        </p:nvSpPr>
        <p:spPr>
          <a:xfrm>
            <a:off x="6538952" y="3032318"/>
            <a:ext cx="1756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Mars is actually a very cold place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85" name="Google Shape;1085;p96"/>
          <p:cNvGrpSpPr/>
          <p:nvPr/>
        </p:nvGrpSpPr>
        <p:grpSpPr>
          <a:xfrm>
            <a:off x="4807297" y="1870806"/>
            <a:ext cx="1568620" cy="1568620"/>
            <a:chOff x="3679900" y="2439325"/>
            <a:chExt cx="1826100" cy="1826100"/>
          </a:xfrm>
        </p:grpSpPr>
        <p:sp>
          <p:nvSpPr>
            <p:cNvPr id="1086" name="Google Shape;1086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6"/>
            <p:cNvSpPr/>
            <p:nvPr/>
          </p:nvSpPr>
          <p:spPr>
            <a:xfrm flipH="1">
              <a:off x="3889000" y="2648425"/>
              <a:ext cx="1407900" cy="1407900"/>
            </a:xfrm>
            <a:prstGeom prst="pie">
              <a:avLst>
                <a:gd name="adj1" fmla="val 3076246"/>
                <a:gd name="adj2" fmla="val 1620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6"/>
          <p:cNvSpPr txBox="1"/>
          <p:nvPr/>
        </p:nvSpPr>
        <p:spPr>
          <a:xfrm>
            <a:off x="6538952" y="1647220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60%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89" name="Google Shape;1089;p96"/>
          <p:cNvSpPr txBox="1"/>
          <p:nvPr/>
        </p:nvSpPr>
        <p:spPr>
          <a:xfrm>
            <a:off x="2594201" y="2672625"/>
            <a:ext cx="1756633" cy="34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090" name="Google Shape;1090;p96"/>
          <p:cNvSpPr txBox="1"/>
          <p:nvPr/>
        </p:nvSpPr>
        <p:spPr>
          <a:xfrm>
            <a:off x="2594204" y="3032307"/>
            <a:ext cx="1756633" cy="46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1" name="Google Shape;1091;p96"/>
          <p:cNvGrpSpPr/>
          <p:nvPr/>
        </p:nvGrpSpPr>
        <p:grpSpPr>
          <a:xfrm>
            <a:off x="862555" y="1870793"/>
            <a:ext cx="1568620" cy="1568620"/>
            <a:chOff x="3679900" y="2439325"/>
            <a:chExt cx="1826100" cy="1826100"/>
          </a:xfrm>
        </p:grpSpPr>
        <p:sp>
          <p:nvSpPr>
            <p:cNvPr id="1092" name="Google Shape;1092;p96"/>
            <p:cNvSpPr/>
            <p:nvPr/>
          </p:nvSpPr>
          <p:spPr>
            <a:xfrm>
              <a:off x="3679900" y="2439325"/>
              <a:ext cx="1826100" cy="18261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6"/>
            <p:cNvSpPr/>
            <p:nvPr/>
          </p:nvSpPr>
          <p:spPr>
            <a:xfrm>
              <a:off x="3889000" y="2648425"/>
              <a:ext cx="1407900" cy="1407900"/>
            </a:xfrm>
            <a:prstGeom prst="pie">
              <a:avLst>
                <a:gd name="adj1" fmla="val 7364982"/>
                <a:gd name="adj2" fmla="val 16200000"/>
              </a:avLst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96"/>
          <p:cNvSpPr txBox="1"/>
          <p:nvPr/>
        </p:nvSpPr>
        <p:spPr>
          <a:xfrm>
            <a:off x="2594196" y="1647208"/>
            <a:ext cx="14493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40%</a:t>
            </a:r>
            <a:endParaRPr sz="45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7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00" name="Google Shape;1100;p97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101" name="Google Shape;1101;p97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02" name="Google Shape;1102;p97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103" name="Google Shape;1103;p97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04" name="Google Shape;1104;p97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105" name="Google Shape;1105;p97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06" name="Google Shape;1106;p97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07" name="Google Shape;1107;p97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08" name="Google Shape;1108;p97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09" name="Google Shape;1109;p97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10" name="Google Shape;1110;p97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111" name="Google Shape;1111;p97"/>
          <p:cNvSpPr/>
          <p:nvPr/>
        </p:nvSpPr>
        <p:spPr>
          <a:xfrm>
            <a:off x="1655946" y="1235525"/>
            <a:ext cx="415561" cy="415594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97"/>
          <p:cNvGrpSpPr/>
          <p:nvPr/>
        </p:nvGrpSpPr>
        <p:grpSpPr>
          <a:xfrm>
            <a:off x="4365294" y="1237599"/>
            <a:ext cx="413510" cy="412500"/>
            <a:chOff x="-62884425" y="4111775"/>
            <a:chExt cx="317425" cy="316650"/>
          </a:xfrm>
        </p:grpSpPr>
        <p:sp>
          <p:nvSpPr>
            <p:cNvPr id="1113" name="Google Shape;1113;p9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97"/>
          <p:cNvGrpSpPr/>
          <p:nvPr/>
        </p:nvGrpSpPr>
        <p:grpSpPr>
          <a:xfrm>
            <a:off x="1657475" y="2970602"/>
            <a:ext cx="412500" cy="411197"/>
            <a:chOff x="-60987850" y="4100950"/>
            <a:chExt cx="316650" cy="315650"/>
          </a:xfrm>
        </p:grpSpPr>
        <p:sp>
          <p:nvSpPr>
            <p:cNvPr id="1116" name="Google Shape;1116;p9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97"/>
          <p:cNvGrpSpPr/>
          <p:nvPr/>
        </p:nvGrpSpPr>
        <p:grpSpPr>
          <a:xfrm>
            <a:off x="4364748" y="2963270"/>
            <a:ext cx="414519" cy="413705"/>
            <a:chOff x="-60254550" y="3367325"/>
            <a:chExt cx="318200" cy="317575"/>
          </a:xfrm>
        </p:grpSpPr>
        <p:sp>
          <p:nvSpPr>
            <p:cNvPr id="1122" name="Google Shape;1122;p9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97"/>
          <p:cNvGrpSpPr/>
          <p:nvPr/>
        </p:nvGrpSpPr>
        <p:grpSpPr>
          <a:xfrm>
            <a:off x="7083780" y="1260146"/>
            <a:ext cx="393085" cy="390989"/>
            <a:chOff x="3497300" y="3591950"/>
            <a:chExt cx="295375" cy="293800"/>
          </a:xfrm>
        </p:grpSpPr>
        <p:sp>
          <p:nvSpPr>
            <p:cNvPr id="1127" name="Google Shape;1127;p9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97"/>
          <p:cNvGrpSpPr/>
          <p:nvPr/>
        </p:nvGrpSpPr>
        <p:grpSpPr>
          <a:xfrm>
            <a:off x="7080111" y="2988709"/>
            <a:ext cx="400438" cy="393085"/>
            <a:chOff x="5716825" y="3235950"/>
            <a:chExt cx="300900" cy="295375"/>
          </a:xfrm>
        </p:grpSpPr>
        <p:sp>
          <p:nvSpPr>
            <p:cNvPr id="1136" name="Google Shape;1136;p9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9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six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8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98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1147" name="Google Shape;1147;p98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8" name="Google Shape;1148;p98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1149" name="Google Shape;1149;p98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50" name="Google Shape;1150;p98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51" name="Google Shape;1151;p98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52" name="Google Shape;1152;p98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153" name="Google Shape;1153;p98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54" name="Google Shape;1154;p98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1155" name="Google Shape;1155;p98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9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0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171" name="Google Shape;1171;p101"/>
          <p:cNvSpPr txBox="1"/>
          <p:nvPr/>
        </p:nvSpPr>
        <p:spPr>
          <a:xfrm>
            <a:off x="7132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a gas giant and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01"/>
          <p:cNvSpPr txBox="1"/>
          <p:nvPr/>
        </p:nvSpPr>
        <p:spPr>
          <a:xfrm>
            <a:off x="7133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3" name="Google Shape;1173;p101"/>
          <p:cNvSpPr txBox="1"/>
          <p:nvPr/>
        </p:nvSpPr>
        <p:spPr>
          <a:xfrm flipH="1">
            <a:off x="713300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 flipH="1">
            <a:off x="71321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101"/>
          <p:cNvSpPr txBox="1"/>
          <p:nvPr/>
        </p:nvSpPr>
        <p:spPr>
          <a:xfrm flipH="1">
            <a:off x="6475338" y="1785863"/>
            <a:ext cx="19554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01"/>
          <p:cNvSpPr txBox="1"/>
          <p:nvPr/>
        </p:nvSpPr>
        <p:spPr>
          <a:xfrm flipH="1">
            <a:off x="7008400" y="14458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7" name="Google Shape;1177;p101"/>
          <p:cNvSpPr txBox="1"/>
          <p:nvPr/>
        </p:nvSpPr>
        <p:spPr>
          <a:xfrm>
            <a:off x="7008475" y="3649975"/>
            <a:ext cx="1422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178" name="Google Shape;1178;p101"/>
          <p:cNvSpPr txBox="1"/>
          <p:nvPr/>
        </p:nvSpPr>
        <p:spPr>
          <a:xfrm>
            <a:off x="6475063" y="3989975"/>
            <a:ext cx="1955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9" name="Google Shape;1179;p101"/>
          <p:cNvGrpSpPr/>
          <p:nvPr/>
        </p:nvGrpSpPr>
        <p:grpSpPr>
          <a:xfrm>
            <a:off x="3329413" y="1513545"/>
            <a:ext cx="2582571" cy="3037897"/>
            <a:chOff x="3276581" y="2368452"/>
            <a:chExt cx="1173416" cy="1380235"/>
          </a:xfrm>
        </p:grpSpPr>
        <p:sp>
          <p:nvSpPr>
            <p:cNvPr id="1180" name="Google Shape;1180;p101"/>
            <p:cNvSpPr/>
            <p:nvPr/>
          </p:nvSpPr>
          <p:spPr>
            <a:xfrm>
              <a:off x="3954402" y="2388508"/>
              <a:ext cx="188833" cy="34503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1" name="Google Shape;1181;p101"/>
            <p:cNvSpPr/>
            <p:nvPr/>
          </p:nvSpPr>
          <p:spPr>
            <a:xfrm>
              <a:off x="3276581" y="2368452"/>
              <a:ext cx="1173416" cy="1380235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2" name="Google Shape;1182;p101"/>
            <p:cNvSpPr/>
            <p:nvPr/>
          </p:nvSpPr>
          <p:spPr>
            <a:xfrm>
              <a:off x="3765896" y="2405433"/>
              <a:ext cx="102729" cy="33278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3" name="Google Shape;1183;p101"/>
            <p:cNvSpPr/>
            <p:nvPr/>
          </p:nvSpPr>
          <p:spPr>
            <a:xfrm>
              <a:off x="3719314" y="2934642"/>
              <a:ext cx="95678" cy="41055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4" name="Google Shape;1184;p101"/>
            <p:cNvSpPr/>
            <p:nvPr/>
          </p:nvSpPr>
          <p:spPr>
            <a:xfrm>
              <a:off x="3874578" y="2394262"/>
              <a:ext cx="58815" cy="4066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5" name="Google Shape;1185;p101"/>
            <p:cNvSpPr/>
            <p:nvPr/>
          </p:nvSpPr>
          <p:spPr>
            <a:xfrm>
              <a:off x="3804945" y="2968927"/>
              <a:ext cx="59913" cy="26844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6" name="Google Shape;1186;p101"/>
            <p:cNvSpPr/>
            <p:nvPr/>
          </p:nvSpPr>
          <p:spPr>
            <a:xfrm>
              <a:off x="3889633" y="2512082"/>
              <a:ext cx="47054" cy="2342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7" name="Google Shape;1187;p101"/>
            <p:cNvSpPr/>
            <p:nvPr/>
          </p:nvSpPr>
          <p:spPr>
            <a:xfrm>
              <a:off x="3840855" y="2397964"/>
              <a:ext cx="34213" cy="16271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8" name="Google Shape;1188;p101"/>
            <p:cNvSpPr/>
            <p:nvPr/>
          </p:nvSpPr>
          <p:spPr>
            <a:xfrm>
              <a:off x="3870812" y="2981931"/>
              <a:ext cx="21499" cy="16090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9" name="Google Shape;1189;p101"/>
            <p:cNvSpPr/>
            <p:nvPr/>
          </p:nvSpPr>
          <p:spPr>
            <a:xfrm>
              <a:off x="4013997" y="3704610"/>
              <a:ext cx="22751" cy="14239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0" name="Google Shape;1190;p101"/>
            <p:cNvSpPr/>
            <p:nvPr/>
          </p:nvSpPr>
          <p:spPr>
            <a:xfrm>
              <a:off x="3774208" y="2984137"/>
              <a:ext cx="20392" cy="13894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1191" name="Google Shape;1191;p101"/>
          <p:cNvCxnSpPr>
            <a:stCxn id="1172" idx="3"/>
          </p:cNvCxnSpPr>
          <p:nvPr/>
        </p:nvCxnSpPr>
        <p:spPr>
          <a:xfrm>
            <a:off x="2135600" y="1624375"/>
            <a:ext cx="1801500" cy="82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2" name="Google Shape;1192;p101"/>
          <p:cNvCxnSpPr>
            <a:stCxn id="1176" idx="3"/>
          </p:cNvCxnSpPr>
          <p:nvPr/>
        </p:nvCxnSpPr>
        <p:spPr>
          <a:xfrm flipH="1">
            <a:off x="4418200" y="1624375"/>
            <a:ext cx="2590200" cy="640200"/>
          </a:xfrm>
          <a:prstGeom prst="bentConnector3">
            <a:avLst>
              <a:gd name="adj1" fmla="val 328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3" name="Google Shape;1193;p101"/>
          <p:cNvCxnSpPr>
            <a:stCxn id="1173" idx="1"/>
          </p:cNvCxnSpPr>
          <p:nvPr/>
        </p:nvCxnSpPr>
        <p:spPr>
          <a:xfrm rot="10800000" flipH="1">
            <a:off x="2135600" y="3345175"/>
            <a:ext cx="2415900" cy="48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4" name="Google Shape;1194;p101"/>
          <p:cNvCxnSpPr>
            <a:stCxn id="1177" idx="1"/>
          </p:cNvCxnSpPr>
          <p:nvPr/>
        </p:nvCxnSpPr>
        <p:spPr>
          <a:xfrm rot="10800000">
            <a:off x="5076775" y="3544975"/>
            <a:ext cx="1931700" cy="283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091C74-CAE9-F4FD-F2C8-BEBC3FFC3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165" y="2795042"/>
            <a:ext cx="2171776" cy="64696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Hand-Written Digits</a:t>
            </a:r>
          </a:p>
          <a:p>
            <a:pPr marL="114300" indent="0">
              <a:buNone/>
            </a:pPr>
            <a:r>
              <a:rPr lang="en-US" dirty="0"/>
              <a:t>           Images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5A5147B-6D8E-AF86-6AF0-3D102C68D14A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Description of the dataset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072EFE61-B664-2F76-3D52-12C5D7D241B2}"/>
              </a:ext>
            </a:extLst>
          </p:cNvPr>
          <p:cNvSpPr txBox="1">
            <a:spLocks/>
          </p:cNvSpPr>
          <p:nvPr/>
        </p:nvSpPr>
        <p:spPr>
          <a:xfrm>
            <a:off x="653752" y="1166210"/>
            <a:ext cx="6044414" cy="330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300" dirty="0"/>
              <a:t>Source of the dataset is </a:t>
            </a:r>
            <a:r>
              <a:rPr lang="en-US" sz="1300" b="1" dirty="0"/>
              <a:t>Kaggle</a:t>
            </a:r>
            <a:r>
              <a:rPr lang="en-US" sz="1300" dirty="0"/>
              <a:t>.</a:t>
            </a:r>
            <a:endParaRPr lang="en-US" sz="1300" b="1" dirty="0"/>
          </a:p>
          <a:p>
            <a:pPr algn="just">
              <a:lnSpc>
                <a:spcPct val="150000"/>
              </a:lnSpc>
            </a:pPr>
            <a:r>
              <a:rPr lang="en-US" sz="1300" dirty="0"/>
              <a:t>Name of the dataset is </a:t>
            </a:r>
            <a:r>
              <a:rPr lang="en-US" sz="1300" b="1" dirty="0"/>
              <a:t>MNIST</a:t>
            </a:r>
            <a:r>
              <a:rPr lang="en-US" sz="13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300" dirty="0"/>
              <a:t>MNIST is a set of </a:t>
            </a:r>
            <a:r>
              <a:rPr lang="en-US" sz="1300" b="1" dirty="0"/>
              <a:t>70,000 small images of digits handwritten </a:t>
            </a:r>
            <a:r>
              <a:rPr lang="en-US" sz="1300" dirty="0"/>
              <a:t>by high school students and employes of the US Census Bureau.</a:t>
            </a:r>
          </a:p>
          <a:p>
            <a:pPr algn="just">
              <a:lnSpc>
                <a:spcPct val="150000"/>
              </a:lnSpc>
            </a:pPr>
            <a:r>
              <a:rPr lang="en-US" sz="1300" dirty="0"/>
              <a:t>All images are labelled with respective digit they represent.</a:t>
            </a:r>
          </a:p>
          <a:p>
            <a:pPr algn="just">
              <a:lnSpc>
                <a:spcPct val="150000"/>
              </a:lnSpc>
            </a:pPr>
            <a:r>
              <a:rPr lang="en-US" sz="1300" dirty="0"/>
              <a:t>MNIST is a hello world program of machine learning.</a:t>
            </a:r>
          </a:p>
          <a:p>
            <a:pPr algn="just">
              <a:lnSpc>
                <a:spcPct val="150000"/>
              </a:lnSpc>
            </a:pPr>
            <a:r>
              <a:rPr lang="en-US" sz="1300" dirty="0"/>
              <a:t>There  are 70,000 images, and each image has 784 features.</a:t>
            </a:r>
          </a:p>
          <a:p>
            <a:pPr algn="just">
              <a:lnSpc>
                <a:spcPct val="150000"/>
              </a:lnSpc>
            </a:pPr>
            <a:r>
              <a:rPr lang="en-US" sz="1300" dirty="0"/>
              <a:t>Each image is </a:t>
            </a:r>
            <a:r>
              <a:rPr lang="en-US" sz="1300" b="1" dirty="0"/>
              <a:t>28x28 pixels</a:t>
            </a:r>
            <a:r>
              <a:rPr lang="en-US" sz="1300" dirty="0"/>
              <a:t>, and each feature simply represents one pixel’s intensity </a:t>
            </a:r>
            <a:r>
              <a:rPr lang="en-US" sz="1300" b="1" dirty="0"/>
              <a:t>0(white) to 255 (black)</a:t>
            </a:r>
          </a:p>
          <a:p>
            <a:endParaRPr lang="en-US" b="1" dirty="0"/>
          </a:p>
        </p:txBody>
      </p:sp>
      <p:pic>
        <p:nvPicPr>
          <p:cNvPr id="7" name="Picture 2" descr="How to Develop a CNN for MNIST Handwritten Digit Classification">
            <a:extLst>
              <a:ext uri="{FF2B5EF4-FFF2-40B4-BE49-F238E27FC236}">
                <a16:creationId xmlns:a16="http://schemas.microsoft.com/office/drawing/2014/main" id="{C3537D7C-BB81-9907-DF55-65AFA07F5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64" y="1188235"/>
            <a:ext cx="2171775" cy="162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440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102"/>
          <p:cNvGrpSpPr/>
          <p:nvPr/>
        </p:nvGrpSpPr>
        <p:grpSpPr>
          <a:xfrm>
            <a:off x="4214232" y="1401125"/>
            <a:ext cx="4217077" cy="2773038"/>
            <a:chOff x="235800" y="830650"/>
            <a:chExt cx="6978450" cy="4588844"/>
          </a:xfrm>
        </p:grpSpPr>
        <p:sp>
          <p:nvSpPr>
            <p:cNvPr id="1200" name="Google Shape;1200;p10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0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0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0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10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207" name="Google Shape;1207;p102"/>
          <p:cNvSpPr txBox="1"/>
          <p:nvPr/>
        </p:nvSpPr>
        <p:spPr>
          <a:xfrm>
            <a:off x="727934" y="2111376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102"/>
          <p:cNvSpPr txBox="1"/>
          <p:nvPr/>
        </p:nvSpPr>
        <p:spPr>
          <a:xfrm>
            <a:off x="727985" y="1712607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09" name="Google Shape;1209;p102"/>
          <p:cNvSpPr txBox="1"/>
          <p:nvPr/>
        </p:nvSpPr>
        <p:spPr>
          <a:xfrm>
            <a:off x="713185" y="3719312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102"/>
          <p:cNvSpPr txBox="1"/>
          <p:nvPr/>
        </p:nvSpPr>
        <p:spPr>
          <a:xfrm>
            <a:off x="713236" y="3291126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1" name="Google Shape;1211;p102"/>
          <p:cNvSpPr txBox="1"/>
          <p:nvPr/>
        </p:nvSpPr>
        <p:spPr>
          <a:xfrm>
            <a:off x="2619185" y="2110091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102"/>
          <p:cNvSpPr txBox="1"/>
          <p:nvPr/>
        </p:nvSpPr>
        <p:spPr>
          <a:xfrm>
            <a:off x="2619186" y="1711330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3" name="Google Shape;1213;p102"/>
          <p:cNvSpPr txBox="1"/>
          <p:nvPr/>
        </p:nvSpPr>
        <p:spPr>
          <a:xfrm>
            <a:off x="2619186" y="3718033"/>
            <a:ext cx="1865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102"/>
          <p:cNvSpPr txBox="1"/>
          <p:nvPr/>
        </p:nvSpPr>
        <p:spPr>
          <a:xfrm>
            <a:off x="2619236" y="3289834"/>
            <a:ext cx="18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Mercury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15" name="Google Shape;1215;p102"/>
          <p:cNvSpPr/>
          <p:nvPr/>
        </p:nvSpPr>
        <p:spPr>
          <a:xfrm>
            <a:off x="7297222" y="2145040"/>
            <a:ext cx="293190" cy="454436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02"/>
          <p:cNvSpPr/>
          <p:nvPr/>
        </p:nvSpPr>
        <p:spPr>
          <a:xfrm>
            <a:off x="5724915" y="1575862"/>
            <a:ext cx="454957" cy="292888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102"/>
          <p:cNvGrpSpPr/>
          <p:nvPr/>
        </p:nvGrpSpPr>
        <p:grpSpPr>
          <a:xfrm>
            <a:off x="6280468" y="2764207"/>
            <a:ext cx="431025" cy="454446"/>
            <a:chOff x="2343222" y="2246064"/>
            <a:chExt cx="307151" cy="323864"/>
          </a:xfrm>
        </p:grpSpPr>
        <p:sp>
          <p:nvSpPr>
            <p:cNvPr id="1218" name="Google Shape;1218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102"/>
          <p:cNvGrpSpPr/>
          <p:nvPr/>
        </p:nvGrpSpPr>
        <p:grpSpPr>
          <a:xfrm>
            <a:off x="4629098" y="2144974"/>
            <a:ext cx="463870" cy="458318"/>
            <a:chOff x="1776690" y="2244870"/>
            <a:chExt cx="330557" cy="326623"/>
          </a:xfrm>
        </p:grpSpPr>
        <p:sp>
          <p:nvSpPr>
            <p:cNvPr id="1222" name="Google Shape;1222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102"/>
          <p:cNvGrpSpPr/>
          <p:nvPr/>
        </p:nvGrpSpPr>
        <p:grpSpPr>
          <a:xfrm>
            <a:off x="819513" y="1399167"/>
            <a:ext cx="330557" cy="326623"/>
            <a:chOff x="1776690" y="2244870"/>
            <a:chExt cx="330557" cy="326623"/>
          </a:xfrm>
        </p:grpSpPr>
        <p:sp>
          <p:nvSpPr>
            <p:cNvPr id="1231" name="Google Shape;1231;p102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02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02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02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02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02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02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02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102"/>
          <p:cNvSpPr/>
          <p:nvPr/>
        </p:nvSpPr>
        <p:spPr>
          <a:xfrm>
            <a:off x="2704676" y="1458111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102"/>
          <p:cNvGrpSpPr/>
          <p:nvPr/>
        </p:nvGrpSpPr>
        <p:grpSpPr>
          <a:xfrm>
            <a:off x="2713222" y="2963284"/>
            <a:ext cx="307151" cy="323864"/>
            <a:chOff x="2343222" y="2246064"/>
            <a:chExt cx="307151" cy="323864"/>
          </a:xfrm>
        </p:grpSpPr>
        <p:sp>
          <p:nvSpPr>
            <p:cNvPr id="1241" name="Google Shape;1241;p102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2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2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102"/>
          <p:cNvSpPr/>
          <p:nvPr/>
        </p:nvSpPr>
        <p:spPr>
          <a:xfrm>
            <a:off x="713173" y="2963284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3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50" name="Google Shape;1250;p103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251" name="Google Shape;1251;p103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52" name="Google Shape;1252;p103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53" name="Google Shape;1253;p103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4" name="Google Shape;1254;p103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255" name="Google Shape;1255;p103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6" name="Google Shape;1256;p103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257" name="Google Shape;1257;p103"/>
          <p:cNvGrpSpPr/>
          <p:nvPr/>
        </p:nvGrpSpPr>
        <p:grpSpPr>
          <a:xfrm>
            <a:off x="2873489" y="1456820"/>
            <a:ext cx="391512" cy="391512"/>
            <a:chOff x="-65145700" y="3727425"/>
            <a:chExt cx="317425" cy="317425"/>
          </a:xfrm>
        </p:grpSpPr>
        <p:sp>
          <p:nvSpPr>
            <p:cNvPr id="1258" name="Google Shape;1258;p103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3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103"/>
          <p:cNvGrpSpPr/>
          <p:nvPr/>
        </p:nvGrpSpPr>
        <p:grpSpPr>
          <a:xfrm>
            <a:off x="5882509" y="1456819"/>
            <a:ext cx="384697" cy="391512"/>
            <a:chOff x="-65144125" y="4094450"/>
            <a:chExt cx="311900" cy="317425"/>
          </a:xfrm>
        </p:grpSpPr>
        <p:sp>
          <p:nvSpPr>
            <p:cNvPr id="1261" name="Google Shape;1261;p103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03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03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103"/>
          <p:cNvSpPr/>
          <p:nvPr/>
        </p:nvSpPr>
        <p:spPr>
          <a:xfrm>
            <a:off x="2902533" y="3120841"/>
            <a:ext cx="333234" cy="391512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103"/>
          <p:cNvGrpSpPr/>
          <p:nvPr/>
        </p:nvGrpSpPr>
        <p:grpSpPr>
          <a:xfrm>
            <a:off x="5879563" y="3134983"/>
            <a:ext cx="390556" cy="391543"/>
            <a:chOff x="-61783350" y="3743950"/>
            <a:chExt cx="316650" cy="317450"/>
          </a:xfrm>
        </p:grpSpPr>
        <p:sp>
          <p:nvSpPr>
            <p:cNvPr id="1266" name="Google Shape;1266;p103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03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10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four columns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74" name="Google Shape;1274;p104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275" name="Google Shape;1275;p104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76" name="Google Shape;1276;p104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1277" name="Google Shape;1277;p104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78" name="Google Shape;1278;p104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grpSp>
        <p:nvGrpSpPr>
          <p:cNvPr id="1279" name="Google Shape;1279;p104"/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/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/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use three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294" name="Google Shape;1294;p105"/>
          <p:cNvSpPr txBox="1"/>
          <p:nvPr/>
        </p:nvSpPr>
        <p:spPr>
          <a:xfrm>
            <a:off x="1091616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Jupiter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5" name="Google Shape;1295;p105"/>
          <p:cNvSpPr txBox="1"/>
          <p:nvPr/>
        </p:nvSpPr>
        <p:spPr>
          <a:xfrm>
            <a:off x="109163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105"/>
          <p:cNvSpPr txBox="1"/>
          <p:nvPr/>
        </p:nvSpPr>
        <p:spPr>
          <a:xfrm>
            <a:off x="1091538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Mars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7" name="Google Shape;1297;p105"/>
          <p:cNvSpPr txBox="1"/>
          <p:nvPr/>
        </p:nvSpPr>
        <p:spPr>
          <a:xfrm>
            <a:off x="1091638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Mars is a cold place, not hot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105"/>
          <p:cNvSpPr txBox="1"/>
          <p:nvPr/>
        </p:nvSpPr>
        <p:spPr>
          <a:xfrm>
            <a:off x="6386313" y="330602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Saturn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299" name="Google Shape;1299;p105"/>
          <p:cNvSpPr txBox="1"/>
          <p:nvPr/>
        </p:nvSpPr>
        <p:spPr>
          <a:xfrm>
            <a:off x="6548288" y="364602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with rings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105"/>
          <p:cNvSpPr txBox="1"/>
          <p:nvPr/>
        </p:nvSpPr>
        <p:spPr>
          <a:xfrm>
            <a:off x="6386313" y="1739175"/>
            <a:ext cx="1828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Venus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01" name="Google Shape;1301;p105"/>
          <p:cNvSpPr txBox="1"/>
          <p:nvPr/>
        </p:nvSpPr>
        <p:spPr>
          <a:xfrm>
            <a:off x="6548263" y="2079175"/>
            <a:ext cx="1666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2" name="Google Shape;1302;p105"/>
          <p:cNvGrpSpPr/>
          <p:nvPr/>
        </p:nvGrpSpPr>
        <p:grpSpPr>
          <a:xfrm>
            <a:off x="3254913" y="1739175"/>
            <a:ext cx="2958275" cy="2496845"/>
            <a:chOff x="3254913" y="1739175"/>
            <a:chExt cx="2958275" cy="2496845"/>
          </a:xfrm>
        </p:grpSpPr>
        <p:grpSp>
          <p:nvGrpSpPr>
            <p:cNvPr id="1303" name="Google Shape;1303;p105"/>
            <p:cNvGrpSpPr/>
            <p:nvPr/>
          </p:nvGrpSpPr>
          <p:grpSpPr>
            <a:xfrm>
              <a:off x="3730408" y="1973899"/>
              <a:ext cx="2007300" cy="2007300"/>
              <a:chOff x="3730408" y="1973899"/>
              <a:chExt cx="2007300" cy="2007300"/>
            </a:xfrm>
          </p:grpSpPr>
          <p:sp>
            <p:nvSpPr>
              <p:cNvPr id="1304" name="Google Shape;1304;p105"/>
              <p:cNvSpPr/>
              <p:nvPr/>
            </p:nvSpPr>
            <p:spPr>
              <a:xfrm>
                <a:off x="3730408" y="1973899"/>
                <a:ext cx="2007300" cy="2007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5" name="Google Shape;1305;p105"/>
              <p:cNvGrpSpPr/>
              <p:nvPr/>
            </p:nvGrpSpPr>
            <p:grpSpPr>
              <a:xfrm>
                <a:off x="4383980" y="2628191"/>
                <a:ext cx="700534" cy="698647"/>
                <a:chOff x="6553275" y="3604550"/>
                <a:chExt cx="296975" cy="296175"/>
              </a:xfrm>
            </p:grpSpPr>
            <p:sp>
              <p:nvSpPr>
                <p:cNvPr id="1306" name="Google Shape;1306;p105"/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105"/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105"/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105"/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105"/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105"/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2" name="Google Shape;1312;p105"/>
            <p:cNvGrpSpPr/>
            <p:nvPr/>
          </p:nvGrpSpPr>
          <p:grpSpPr>
            <a:xfrm>
              <a:off x="3254913" y="1739175"/>
              <a:ext cx="1011000" cy="930000"/>
              <a:chOff x="3173876" y="1739175"/>
              <a:chExt cx="1011000" cy="930000"/>
            </a:xfrm>
          </p:grpSpPr>
          <p:sp>
            <p:nvSpPr>
              <p:cNvPr id="1313" name="Google Shape;1313;p105"/>
              <p:cNvSpPr/>
              <p:nvPr/>
            </p:nvSpPr>
            <p:spPr>
              <a:xfrm>
                <a:off x="3214375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5"/>
              <p:cNvSpPr txBox="1"/>
              <p:nvPr/>
            </p:nvSpPr>
            <p:spPr>
              <a:xfrm>
                <a:off x="3173876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01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5" name="Google Shape;1315;p105"/>
            <p:cNvGrpSpPr/>
            <p:nvPr/>
          </p:nvGrpSpPr>
          <p:grpSpPr>
            <a:xfrm>
              <a:off x="5202188" y="1739175"/>
              <a:ext cx="1011000" cy="930000"/>
              <a:chOff x="5121151" y="1739175"/>
              <a:chExt cx="1011000" cy="930000"/>
            </a:xfrm>
          </p:grpSpPr>
          <p:sp>
            <p:nvSpPr>
              <p:cNvPr id="1316" name="Google Shape;1316;p105"/>
              <p:cNvSpPr/>
              <p:nvPr/>
            </p:nvSpPr>
            <p:spPr>
              <a:xfrm>
                <a:off x="5161644" y="1739175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5"/>
              <p:cNvSpPr txBox="1"/>
              <p:nvPr/>
            </p:nvSpPr>
            <p:spPr>
              <a:xfrm>
                <a:off x="5121151" y="187042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02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18" name="Google Shape;1318;p105"/>
            <p:cNvGrpSpPr/>
            <p:nvPr/>
          </p:nvGrpSpPr>
          <p:grpSpPr>
            <a:xfrm>
              <a:off x="3254913" y="3306020"/>
              <a:ext cx="1011000" cy="930000"/>
              <a:chOff x="3173876" y="3306020"/>
              <a:chExt cx="1011000" cy="930000"/>
            </a:xfrm>
          </p:grpSpPr>
          <p:sp>
            <p:nvSpPr>
              <p:cNvPr id="1319" name="Google Shape;1319;p105"/>
              <p:cNvSpPr/>
              <p:nvPr/>
            </p:nvSpPr>
            <p:spPr>
              <a:xfrm>
                <a:off x="3214375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5"/>
              <p:cNvSpPr txBox="1"/>
              <p:nvPr/>
            </p:nvSpPr>
            <p:spPr>
              <a:xfrm>
                <a:off x="3173876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03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  <p:grpSp>
          <p:nvGrpSpPr>
            <p:cNvPr id="1321" name="Google Shape;1321;p105"/>
            <p:cNvGrpSpPr/>
            <p:nvPr/>
          </p:nvGrpSpPr>
          <p:grpSpPr>
            <a:xfrm>
              <a:off x="5202188" y="3306020"/>
              <a:ext cx="1011000" cy="930000"/>
              <a:chOff x="5121151" y="3306020"/>
              <a:chExt cx="1011000" cy="930000"/>
            </a:xfrm>
          </p:grpSpPr>
          <p:sp>
            <p:nvSpPr>
              <p:cNvPr id="1322" name="Google Shape;1322;p105"/>
              <p:cNvSpPr/>
              <p:nvPr/>
            </p:nvSpPr>
            <p:spPr>
              <a:xfrm>
                <a:off x="5161644" y="3306020"/>
                <a:ext cx="930000" cy="930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5"/>
              <p:cNvSpPr txBox="1"/>
              <p:nvPr/>
            </p:nvSpPr>
            <p:spPr>
              <a:xfrm>
                <a:off x="5121151" y="3437275"/>
                <a:ext cx="10110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500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rPr>
                  <a:t>04</a:t>
                </a:r>
                <a:endParaRPr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329" name="Google Shape;1329;p106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6"/>
          <p:cNvSpPr txBox="1">
            <a:spLocks noGrp="1"/>
          </p:cNvSpPr>
          <p:nvPr>
            <p:ph type="title" idx="4294967295"/>
          </p:nvPr>
        </p:nvSpPr>
        <p:spPr>
          <a:xfrm>
            <a:off x="3790530" y="10061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Mercury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1" name="Google Shape;1331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1480781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Mercury is the closest planet to the Sun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2" name="Google Shape;1332;p106"/>
          <p:cNvSpPr txBox="1">
            <a:spLocks noGrp="1"/>
          </p:cNvSpPr>
          <p:nvPr>
            <p:ph type="title" idx="4294967295"/>
          </p:nvPr>
        </p:nvSpPr>
        <p:spPr>
          <a:xfrm>
            <a:off x="3790530" y="3569331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Mars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3" name="Google Shape;1333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4044205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Despite being red, Mars is actually a cold place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3790530" y="2287826"/>
            <a:ext cx="2690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Venus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335" name="Google Shape;1335;p106"/>
          <p:cNvSpPr txBox="1">
            <a:spLocks noGrp="1"/>
          </p:cNvSpPr>
          <p:nvPr>
            <p:ph type="subTitle" idx="4294967295"/>
          </p:nvPr>
        </p:nvSpPr>
        <p:spPr>
          <a:xfrm>
            <a:off x="3790530" y="2762493"/>
            <a:ext cx="26901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Venus is the second planet from the Sun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36" name="Google Shape;1336;p106"/>
          <p:cNvSpPr txBox="1">
            <a:spLocks noGrp="1"/>
          </p:cNvSpPr>
          <p:nvPr>
            <p:ph type="title" idx="4294967295"/>
          </p:nvPr>
        </p:nvSpPr>
        <p:spPr>
          <a:xfrm>
            <a:off x="906836" y="2577306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</a:t>
            </a:r>
            <a:endParaRPr sz="2400"/>
          </a:p>
        </p:txBody>
      </p:sp>
      <p:grpSp>
        <p:nvGrpSpPr>
          <p:cNvPr id="1337" name="Google Shape;1337;p106"/>
          <p:cNvGrpSpPr/>
          <p:nvPr/>
        </p:nvGrpSpPr>
        <p:grpSpPr>
          <a:xfrm>
            <a:off x="3108881" y="1384750"/>
            <a:ext cx="367261" cy="366364"/>
            <a:chOff x="-64410850" y="4094450"/>
            <a:chExt cx="317425" cy="316650"/>
          </a:xfrm>
        </p:grpSpPr>
        <p:sp>
          <p:nvSpPr>
            <p:cNvPr id="1338" name="Google Shape;1338;p106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06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06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106"/>
          <p:cNvGrpSpPr/>
          <p:nvPr/>
        </p:nvGrpSpPr>
        <p:grpSpPr>
          <a:xfrm>
            <a:off x="3109329" y="2666883"/>
            <a:ext cx="366364" cy="366248"/>
            <a:chOff x="-60255350" y="3733825"/>
            <a:chExt cx="316650" cy="316550"/>
          </a:xfrm>
        </p:grpSpPr>
        <p:sp>
          <p:nvSpPr>
            <p:cNvPr id="1342" name="Google Shape;1342;p106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06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06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06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06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06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06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106"/>
          <p:cNvGrpSpPr/>
          <p:nvPr/>
        </p:nvGrpSpPr>
        <p:grpSpPr>
          <a:xfrm>
            <a:off x="3107955" y="3948896"/>
            <a:ext cx="369112" cy="364657"/>
            <a:chOff x="-59869425" y="4102225"/>
            <a:chExt cx="319025" cy="315175"/>
          </a:xfrm>
        </p:grpSpPr>
        <p:sp>
          <p:nvSpPr>
            <p:cNvPr id="1350" name="Google Shape;1350;p106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06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06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06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4" name="Google Shape;1354;p106"/>
          <p:cNvCxnSpPr>
            <a:stCxn id="1329" idx="3"/>
            <a:endCxn id="1355" idx="1"/>
          </p:cNvCxnSpPr>
          <p:nvPr/>
        </p:nvCxnSpPr>
        <p:spPr>
          <a:xfrm>
            <a:off x="2364386" y="2850006"/>
            <a:ext cx="552000" cy="6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106"/>
          <p:cNvSpPr/>
          <p:nvPr/>
        </p:nvSpPr>
        <p:spPr>
          <a:xfrm>
            <a:off x="2916311" y="11917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06"/>
          <p:cNvSpPr/>
          <p:nvPr/>
        </p:nvSpPr>
        <p:spPr>
          <a:xfrm>
            <a:off x="2916311" y="2473806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6"/>
          <p:cNvSpPr/>
          <p:nvPr/>
        </p:nvSpPr>
        <p:spPr>
          <a:xfrm>
            <a:off x="2916311" y="37550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106"/>
          <p:cNvCxnSpPr>
            <a:endCxn id="1356" idx="1"/>
          </p:cNvCxnSpPr>
          <p:nvPr/>
        </p:nvCxnSpPr>
        <p:spPr>
          <a:xfrm rot="10800000" flipH="1">
            <a:off x="1550411" y="1567931"/>
            <a:ext cx="1365900" cy="906000"/>
          </a:xfrm>
          <a:prstGeom prst="bentConnector3">
            <a:avLst>
              <a:gd name="adj1" fmla="val 71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106"/>
          <p:cNvCxnSpPr>
            <a:stCxn id="1329" idx="2"/>
            <a:endCxn id="1357" idx="1"/>
          </p:cNvCxnSpPr>
          <p:nvPr/>
        </p:nvCxnSpPr>
        <p:spPr>
          <a:xfrm rot="-5400000" flipH="1">
            <a:off x="1780886" y="2995806"/>
            <a:ext cx="905100" cy="13659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106"/>
          <p:cNvSpPr/>
          <p:nvPr/>
        </p:nvSpPr>
        <p:spPr>
          <a:xfrm>
            <a:off x="6804112" y="2445639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06"/>
          <p:cNvSpPr txBox="1">
            <a:spLocks noGrp="1"/>
          </p:cNvSpPr>
          <p:nvPr>
            <p:ph type="title" idx="4294967295"/>
          </p:nvPr>
        </p:nvSpPr>
        <p:spPr>
          <a:xfrm>
            <a:off x="6974362" y="2549139"/>
            <a:ext cx="12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cxnSp>
        <p:nvCxnSpPr>
          <p:cNvPr id="1362" name="Google Shape;1362;p106"/>
          <p:cNvCxnSpPr>
            <a:stCxn id="1330" idx="3"/>
            <a:endCxn id="1360" idx="0"/>
          </p:cNvCxnSpPr>
          <p:nvPr/>
        </p:nvCxnSpPr>
        <p:spPr>
          <a:xfrm>
            <a:off x="6480630" y="1243431"/>
            <a:ext cx="1137300" cy="1202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106"/>
          <p:cNvCxnSpPr>
            <a:stCxn id="1333" idx="3"/>
            <a:endCxn id="1360" idx="2"/>
          </p:cNvCxnSpPr>
          <p:nvPr/>
        </p:nvCxnSpPr>
        <p:spPr>
          <a:xfrm rot="10800000" flipH="1">
            <a:off x="6480630" y="3197905"/>
            <a:ext cx="1137300" cy="11181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0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07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</a:t>
            </a:r>
            <a:endParaRPr/>
          </a:p>
        </p:txBody>
      </p:sp>
      <p:sp>
        <p:nvSpPr>
          <p:cNvPr id="1370" name="Google Shape;1370;p107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371" name="Google Shape;1371;p107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</a:t>
            </a:r>
            <a:endParaRPr/>
          </a:p>
        </p:txBody>
      </p:sp>
      <p:sp>
        <p:nvSpPr>
          <p:cNvPr id="1372" name="Google Shape;1372;p107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373" name="Google Shape;1373;p107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</a:t>
            </a:r>
            <a:endParaRPr/>
          </a:p>
        </p:txBody>
      </p:sp>
      <p:sp>
        <p:nvSpPr>
          <p:cNvPr id="1374" name="Google Shape;1374;p107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375" name="Google Shape;1375;p107"/>
          <p:cNvSpPr txBox="1"/>
          <p:nvPr/>
        </p:nvSpPr>
        <p:spPr>
          <a:xfrm>
            <a:off x="130017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125K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6" name="Google Shape;1376;p107"/>
          <p:cNvSpPr txBox="1"/>
          <p:nvPr/>
        </p:nvSpPr>
        <p:spPr>
          <a:xfrm>
            <a:off x="36721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250K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7" name="Google Shape;1377;p107"/>
          <p:cNvSpPr txBox="1"/>
          <p:nvPr/>
        </p:nvSpPr>
        <p:spPr>
          <a:xfrm>
            <a:off x="6108624" y="1961769"/>
            <a:ext cx="1735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540K</a:t>
            </a:r>
            <a:endParaRPr sz="4500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78" name="Google Shape;1378;p10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Monthly data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8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84" name="Google Shape;1384;p108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08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86" name="Google Shape;1386;p108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it's very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08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1388" name="Google Shape;1388;p108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89" name="Google Shape;1389;p108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390" name="Google Shape;1390;p108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91" name="Google Shape;1391;p108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392" name="Google Shape;1392;p108"/>
          <p:cNvSpPr txBox="1">
            <a:spLocks noGrp="1"/>
          </p:cNvSpPr>
          <p:nvPr>
            <p:ph type="title" idx="9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393" name="Google Shape;1393;p108"/>
          <p:cNvSpPr txBox="1">
            <a:spLocks noGrp="1"/>
          </p:cNvSpPr>
          <p:nvPr>
            <p:ph type="title" idx="13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1394" name="Google Shape;1394;p108"/>
          <p:cNvSpPr txBox="1">
            <a:spLocks noGrp="1"/>
          </p:cNvSpPr>
          <p:nvPr>
            <p:ph type="title" idx="14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1395" name="Google Shape;1395;p108"/>
          <p:cNvSpPr txBox="1">
            <a:spLocks noGrp="1"/>
          </p:cNvSpPr>
          <p:nvPr>
            <p:ph type="title" idx="15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401" name="Google Shape;1401;p10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02" name="Google Shape;1402;p10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03" name="Google Shape;1403;p10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04" name="Google Shape;1404;p10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1405" name="Google Shape;1405;p10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06" name="Google Shape;1406;p10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07" name="Google Shape;1407;p10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08" name="Google Shape;1408;p10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409" name="Google Shape;1409;p109"/>
          <p:cNvGrpSpPr/>
          <p:nvPr/>
        </p:nvGrpSpPr>
        <p:grpSpPr>
          <a:xfrm>
            <a:off x="1760579" y="1978680"/>
            <a:ext cx="367261" cy="364686"/>
            <a:chOff x="-64781025" y="3361050"/>
            <a:chExt cx="317425" cy="315200"/>
          </a:xfrm>
        </p:grpSpPr>
        <p:sp>
          <p:nvSpPr>
            <p:cNvPr id="1410" name="Google Shape;1410;p109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9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9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9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109"/>
          <p:cNvGrpSpPr/>
          <p:nvPr/>
        </p:nvGrpSpPr>
        <p:grpSpPr>
          <a:xfrm>
            <a:off x="1764217" y="3417722"/>
            <a:ext cx="359972" cy="365467"/>
            <a:chOff x="-59400775" y="4084200"/>
            <a:chExt cx="311125" cy="315875"/>
          </a:xfrm>
        </p:grpSpPr>
        <p:sp>
          <p:nvSpPr>
            <p:cNvPr id="1415" name="Google Shape;1415;p10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09"/>
          <p:cNvGrpSpPr/>
          <p:nvPr/>
        </p:nvGrpSpPr>
        <p:grpSpPr>
          <a:xfrm>
            <a:off x="6954081" y="1986679"/>
            <a:ext cx="307231" cy="348690"/>
            <a:chOff x="2423775" y="3226875"/>
            <a:chExt cx="259925" cy="295000"/>
          </a:xfrm>
        </p:grpSpPr>
        <p:sp>
          <p:nvSpPr>
            <p:cNvPr id="1422" name="Google Shape;1422;p10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0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109"/>
          <p:cNvGrpSpPr/>
          <p:nvPr/>
        </p:nvGrpSpPr>
        <p:grpSpPr>
          <a:xfrm>
            <a:off x="6954074" y="3425879"/>
            <a:ext cx="350995" cy="349133"/>
            <a:chOff x="2404875" y="3955825"/>
            <a:chExt cx="296950" cy="295375"/>
          </a:xfrm>
        </p:grpSpPr>
        <p:sp>
          <p:nvSpPr>
            <p:cNvPr id="1426" name="Google Shape;1426;p109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09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9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09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35" name="Google Shape;1435;p11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436" name="Google Shape;1436;p11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37" name="Google Shape;1437;p11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438" name="Google Shape;1438;p11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39" name="Google Shape;1439;p11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440" name="Google Shape;1440;p11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pic>
        <p:nvPicPr>
          <p:cNvPr id="1441" name="Google Shape;1441;p110"/>
          <p:cNvPicPr preferRelativeResize="0"/>
          <p:nvPr/>
        </p:nvPicPr>
        <p:blipFill rotWithShape="1">
          <a:blip r:embed="rId3">
            <a:alphaModFix/>
          </a:blip>
          <a:srcRect t="12506" b="12514"/>
          <a:stretch/>
        </p:blipFill>
        <p:spPr>
          <a:xfrm>
            <a:off x="3138493" y="1259600"/>
            <a:ext cx="5243510" cy="2624298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47" name="Google Shape;1447;p111"/>
          <p:cNvGraphicFramePr/>
          <p:nvPr/>
        </p:nvGraphicFramePr>
        <p:xfrm>
          <a:off x="952500" y="178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{AEEBB9F6-445F-4A15-8DEE-1664D514F141}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1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2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Phase 3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Mercury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1,254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8,145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6,541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Saturn</a:t>
                      </a:r>
                      <a:endParaRPr sz="24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3,418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3,214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5,415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561411" y="804770"/>
            <a:ext cx="6909905" cy="2860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Data Collection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Data Preprocessing Steps</a:t>
            </a:r>
          </a:p>
          <a:p>
            <a:pPr marL="1397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      Checking for null values</a:t>
            </a:r>
          </a:p>
          <a:p>
            <a:pPr marL="1397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      Handling missing values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Encoding the categorical column</a:t>
            </a:r>
          </a:p>
          <a:p>
            <a:pPr indent="-317500" algn="just">
              <a:lnSpc>
                <a:spcPct val="150000"/>
              </a:lnSpc>
            </a:pPr>
            <a:r>
              <a:rPr lang="en-US" dirty="0"/>
              <a:t>Splitting into x and y variables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Splitting the dataset into training and testing set.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Applied different classification models to the dataset.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Checked the accuracy for each of these models using evaluation metrics as precision, Recall, F1 score 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 performed in the task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graphicFrame>
        <p:nvGraphicFramePr>
          <p:cNvPr id="1453" name="Google Shape;1453;p112"/>
          <p:cNvGraphicFramePr/>
          <p:nvPr/>
        </p:nvGraphicFramePr>
        <p:xfrm>
          <a:off x="713250" y="114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{AEEBB9F6-445F-4A15-8DEE-1664D514F141}</a:tableStyleId>
              </a:tblPr>
              <a:tblGrid>
                <a:gridCol w="176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2019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2020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2021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2022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Avg. spen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$15,225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$65,000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Mercury is very small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Venus has a nice name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Jupiter is the biggest planet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Mars is a cold place, not hot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Customers</a:t>
                      </a:r>
                      <a:endParaRPr sz="240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40,000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3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1459" name="Google Shape;1459;p113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 sz="1700">
              <a:solidFill>
                <a:srgbClr val="191919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60" name="Google Shape;1460;p113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1461" name="Google Shape;1461;p113"/>
          <p:cNvSpPr txBox="1">
            <a:spLocks noGrp="1"/>
          </p:cNvSpPr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462" name="Google Shape;1462;p113"/>
          <p:cNvSpPr txBox="1">
            <a:spLocks noGrp="1"/>
          </p:cNvSpPr>
          <p:nvPr>
            <p:ph type="title" idx="2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463" name="Google Shape;1463;p113"/>
          <p:cNvSpPr txBox="1">
            <a:spLocks noGrp="1"/>
          </p:cNvSpPr>
          <p:nvPr>
            <p:ph type="title" idx="4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4"/>
          <p:cNvSpPr txBox="1">
            <a:spLocks noGrp="1"/>
          </p:cNvSpPr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354</a:t>
            </a:r>
            <a:endParaRPr/>
          </a:p>
        </p:txBody>
      </p:sp>
      <p:sp>
        <p:nvSpPr>
          <p:cNvPr id="1469" name="Google Shape;1469;p114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70" name="Google Shape;1470;p114"/>
          <p:cNvSpPr txBox="1">
            <a:spLocks noGrp="1"/>
          </p:cNvSpPr>
          <p:nvPr>
            <p:ph type="title" idx="8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789</a:t>
            </a:r>
            <a:endParaRPr/>
          </a:p>
        </p:txBody>
      </p:sp>
      <p:sp>
        <p:nvSpPr>
          <p:cNvPr id="1471" name="Google Shape;1471;p114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Despite being red, Mars is actually a cold place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14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73" name="Google Shape;1473;p114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Mercury is the smallest planet of them all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114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75" name="Google Shape;1475;p114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76" name="Google Shape;1476;p114"/>
          <p:cNvSpPr txBox="1">
            <a:spLocks noGrp="1"/>
          </p:cNvSpPr>
          <p:nvPr>
            <p:ph type="title" idx="7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mockup</a:t>
            </a:r>
            <a:endParaRPr/>
          </a:p>
        </p:txBody>
      </p:sp>
      <p:sp>
        <p:nvSpPr>
          <p:cNvPr id="1482" name="Google Shape;1482;p115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83" name="Google Shape;1483;p115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1484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8" name="Google Shape;1488;p115"/>
          <p:cNvPicPr preferRelativeResize="0"/>
          <p:nvPr/>
        </p:nvPicPr>
        <p:blipFill rotWithShape="1">
          <a:blip r:embed="rId3">
            <a:alphaModFix/>
          </a:blip>
          <a:srcRect l="2883" r="2883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6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1494" name="Google Shape;1494;p116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495" name="Google Shape;1495;p116"/>
          <p:cNvGrpSpPr/>
          <p:nvPr/>
        </p:nvGrpSpPr>
        <p:grpSpPr>
          <a:xfrm>
            <a:off x="1605176" y="1091805"/>
            <a:ext cx="2018734" cy="3032194"/>
            <a:chOff x="2995750" y="1247875"/>
            <a:chExt cx="2258850" cy="3293000"/>
          </a:xfrm>
        </p:grpSpPr>
        <p:sp>
          <p:nvSpPr>
            <p:cNvPr id="1496" name="Google Shape;1496;p116"/>
            <p:cNvSpPr/>
            <p:nvPr/>
          </p:nvSpPr>
          <p:spPr>
            <a:xfrm>
              <a:off x="5215825" y="1681925"/>
              <a:ext cx="38775" cy="103475"/>
            </a:xfrm>
            <a:custGeom>
              <a:avLst/>
              <a:gdLst/>
              <a:ahLst/>
              <a:cxnLst/>
              <a:rect l="l" t="t" r="r" b="b"/>
              <a:pathLst>
                <a:path w="1551" h="4139" extrusionOk="0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6"/>
            <p:cNvSpPr/>
            <p:nvPr/>
          </p:nvSpPr>
          <p:spPr>
            <a:xfrm>
              <a:off x="5215825" y="1829950"/>
              <a:ext cx="38775" cy="102975"/>
            </a:xfrm>
            <a:custGeom>
              <a:avLst/>
              <a:gdLst/>
              <a:ahLst/>
              <a:cxnLst/>
              <a:rect l="l" t="t" r="r" b="b"/>
              <a:pathLst>
                <a:path w="1551" h="4119" extrusionOk="0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6"/>
            <p:cNvSpPr/>
            <p:nvPr/>
          </p:nvSpPr>
          <p:spPr>
            <a:xfrm>
              <a:off x="2995750" y="1247875"/>
              <a:ext cx="2239200" cy="3293000"/>
            </a:xfrm>
            <a:custGeom>
              <a:avLst/>
              <a:gdLst/>
              <a:ahLst/>
              <a:cxnLst/>
              <a:rect l="l" t="t" r="r" b="b"/>
              <a:pathLst>
                <a:path w="89568" h="131720" extrusionOk="0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6"/>
            <p:cNvSpPr/>
            <p:nvPr/>
          </p:nvSpPr>
          <p:spPr>
            <a:xfrm>
              <a:off x="3128400" y="1456925"/>
              <a:ext cx="1974450" cy="2717300"/>
            </a:xfrm>
            <a:custGeom>
              <a:avLst/>
              <a:gdLst/>
              <a:ahLst/>
              <a:cxnLst/>
              <a:rect l="l" t="t" r="r" b="b"/>
              <a:pathLst>
                <a:path w="78978" h="108692" extrusionOk="0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6"/>
            <p:cNvSpPr/>
            <p:nvPr/>
          </p:nvSpPr>
          <p:spPr>
            <a:xfrm>
              <a:off x="4030975" y="4276377"/>
              <a:ext cx="168750" cy="168775"/>
            </a:xfrm>
            <a:custGeom>
              <a:avLst/>
              <a:gdLst/>
              <a:ahLst/>
              <a:cxnLst/>
              <a:rect l="l" t="t" r="r" b="b"/>
              <a:pathLst>
                <a:path w="6750" h="6751" extrusionOk="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1" name="Google Shape;1501;p116"/>
          <p:cNvPicPr preferRelativeResize="0"/>
          <p:nvPr/>
        </p:nvPicPr>
        <p:blipFill rotWithShape="1">
          <a:blip r:embed="rId3">
            <a:alphaModFix/>
          </a:blip>
          <a:srcRect l="29727" r="29732"/>
          <a:stretch/>
        </p:blipFill>
        <p:spPr>
          <a:xfrm>
            <a:off x="1711175" y="1281875"/>
            <a:ext cx="1806900" cy="250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7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507" name="Google Shape;1507;p117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08" name="Google Shape;1508;p117"/>
          <p:cNvGrpSpPr/>
          <p:nvPr/>
        </p:nvGrpSpPr>
        <p:grpSpPr>
          <a:xfrm>
            <a:off x="5477361" y="954611"/>
            <a:ext cx="1901977" cy="3234267"/>
            <a:chOff x="2265675" y="238125"/>
            <a:chExt cx="3057350" cy="5198950"/>
          </a:xfrm>
        </p:grpSpPr>
        <p:sp>
          <p:nvSpPr>
            <p:cNvPr id="1509" name="Google Shape;1509;p117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7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7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7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3" name="Google Shape;1513;p117"/>
          <p:cNvPicPr preferRelativeResize="0"/>
          <p:nvPr/>
        </p:nvPicPr>
        <p:blipFill rotWithShape="1">
          <a:blip r:embed="rId3">
            <a:alphaModFix/>
          </a:blip>
          <a:srcRect l="50207" r="12407"/>
          <a:stretch/>
        </p:blipFill>
        <p:spPr>
          <a:xfrm>
            <a:off x="5501525" y="1249000"/>
            <a:ext cx="1854900" cy="27909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18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Laptop mockup</a:t>
            </a:r>
            <a:endParaRPr/>
          </a:p>
        </p:txBody>
      </p:sp>
      <p:sp>
        <p:nvSpPr>
          <p:cNvPr id="1519" name="Google Shape;1519;p118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</a:t>
            </a:r>
            <a:endParaRPr/>
          </a:p>
        </p:txBody>
      </p:sp>
      <p:grpSp>
        <p:nvGrpSpPr>
          <p:cNvPr id="1520" name="Google Shape;1520;p118"/>
          <p:cNvGrpSpPr/>
          <p:nvPr/>
        </p:nvGrpSpPr>
        <p:grpSpPr>
          <a:xfrm>
            <a:off x="815278" y="1434157"/>
            <a:ext cx="3371822" cy="2275197"/>
            <a:chOff x="1293506" y="2959057"/>
            <a:chExt cx="374730" cy="252870"/>
          </a:xfrm>
        </p:grpSpPr>
        <p:sp>
          <p:nvSpPr>
            <p:cNvPr id="1521" name="Google Shape;1521;p118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8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8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8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5" name="Google Shape;1525;p118"/>
          <p:cNvPicPr preferRelativeResize="0"/>
          <p:nvPr/>
        </p:nvPicPr>
        <p:blipFill rotWithShape="1">
          <a:blip r:embed="rId3">
            <a:alphaModFix/>
          </a:blip>
          <a:srcRect l="3652" r="3652"/>
          <a:stretch/>
        </p:blipFill>
        <p:spPr>
          <a:xfrm>
            <a:off x="1176720" y="1681156"/>
            <a:ext cx="2648400" cy="160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9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●"/>
            </a:pPr>
            <a:r>
              <a:rPr lang="en"/>
              <a:t>Write your references here</a:t>
            </a:r>
            <a:endParaRPr/>
          </a:p>
        </p:txBody>
      </p:sp>
      <p:sp>
        <p:nvSpPr>
          <p:cNvPr id="1531" name="Google Shape;1531;p1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references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0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internet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2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references</a:t>
            </a:r>
            <a:endParaRPr/>
          </a:p>
        </p:txBody>
      </p:sp>
      <p:sp>
        <p:nvSpPr>
          <p:cNvPr id="1538" name="Google Shape;1538;p120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  <a:p>
            <a:pPr marL="457200" lvl="0" indent="-3175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references of books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1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4" name="Google Shape;1544;p1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45" name="Google Shape;1545;p121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1546" name="Google Shape;1546;p121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47" name="Google Shape;1547;p121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Jenna Doe</a:t>
            </a:r>
            <a:endParaRPr/>
          </a:p>
        </p:txBody>
      </p:sp>
      <p:pic>
        <p:nvPicPr>
          <p:cNvPr id="1548" name="Google Shape;1548;p121"/>
          <p:cNvPicPr preferRelativeResize="0"/>
          <p:nvPr/>
        </p:nvPicPr>
        <p:blipFill rotWithShape="1">
          <a:blip r:embed="rId3">
            <a:alphaModFix/>
          </a:blip>
          <a:srcRect l="41551" r="13546" b="32171"/>
          <a:stretch/>
        </p:blipFill>
        <p:spPr>
          <a:xfrm>
            <a:off x="188027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9" name="Google Shape;1549;p121"/>
          <p:cNvPicPr preferRelativeResize="0"/>
          <p:nvPr/>
        </p:nvPicPr>
        <p:blipFill rotWithShape="1">
          <a:blip r:embed="rId4">
            <a:alphaModFix/>
          </a:blip>
          <a:srcRect l="16906" r="16899"/>
          <a:stretch/>
        </p:blipFill>
        <p:spPr>
          <a:xfrm>
            <a:off x="5310425" y="1373250"/>
            <a:ext cx="1953300" cy="1966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 used in the task</a:t>
            </a:r>
            <a:endParaRPr dirty="0"/>
          </a:p>
        </p:txBody>
      </p:sp>
      <p:sp>
        <p:nvSpPr>
          <p:cNvPr id="879" name="Google Shape;879;p89"/>
          <p:cNvSpPr txBox="1">
            <a:spLocks noGrp="1"/>
          </p:cNvSpPr>
          <p:nvPr>
            <p:ph type="subTitle" idx="1"/>
          </p:nvPr>
        </p:nvSpPr>
        <p:spPr>
          <a:xfrm>
            <a:off x="3508950" y="1409495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sp>
        <p:nvSpPr>
          <p:cNvPr id="880" name="Google Shape;880;p89"/>
          <p:cNvSpPr txBox="1">
            <a:spLocks noGrp="1"/>
          </p:cNvSpPr>
          <p:nvPr>
            <p:ph type="subTitle" idx="2"/>
          </p:nvPr>
        </p:nvSpPr>
        <p:spPr>
          <a:xfrm>
            <a:off x="3468579" y="1955334"/>
            <a:ext cx="2304552" cy="2453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 is a supervised learning model.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has a tree- like structure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Takes decision based on the if-else like statement. The components of the tree are root node, leaf node, decision node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3"/>
          </p:nvPr>
        </p:nvSpPr>
        <p:spPr>
          <a:xfrm>
            <a:off x="893552" y="1409495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</a:t>
            </a:r>
            <a:endParaRPr dirty="0"/>
          </a:p>
        </p:txBody>
      </p:sp>
      <p:sp>
        <p:nvSpPr>
          <p:cNvPr id="882" name="Google Shape;882;p89"/>
          <p:cNvSpPr txBox="1">
            <a:spLocks noGrp="1"/>
          </p:cNvSpPr>
          <p:nvPr>
            <p:ph type="subTitle" idx="4"/>
          </p:nvPr>
        </p:nvSpPr>
        <p:spPr>
          <a:xfrm>
            <a:off x="1020032" y="2042569"/>
            <a:ext cx="2126100" cy="1293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K-nearest neighbor to classify similar data into groups using the Euclidean distance.</a:t>
            </a:r>
            <a:endParaRPr dirty="0"/>
          </a:p>
        </p:txBody>
      </p:sp>
      <p:sp>
        <p:nvSpPr>
          <p:cNvPr id="883" name="Google Shape;883;p89"/>
          <p:cNvSpPr txBox="1">
            <a:spLocks noGrp="1"/>
          </p:cNvSpPr>
          <p:nvPr>
            <p:ph type="subTitle" idx="5"/>
          </p:nvPr>
        </p:nvSpPr>
        <p:spPr>
          <a:xfrm>
            <a:off x="5953362" y="1409495"/>
            <a:ext cx="2297085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</a:t>
            </a:r>
            <a:endParaRPr dirty="0"/>
          </a:p>
        </p:txBody>
      </p:sp>
      <p:sp>
        <p:nvSpPr>
          <p:cNvPr id="884" name="Google Shape;884;p89"/>
          <p:cNvSpPr txBox="1">
            <a:spLocks noGrp="1"/>
          </p:cNvSpPr>
          <p:nvPr>
            <p:ph type="subTitle" idx="6"/>
          </p:nvPr>
        </p:nvSpPr>
        <p:spPr>
          <a:xfrm>
            <a:off x="6095578" y="2035288"/>
            <a:ext cx="2453690" cy="1949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another supervised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multiple trees into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account to take  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decision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Overcomes the problem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overfitting</a:t>
            </a:r>
          </a:p>
          <a:p>
            <a:pPr algn="l"/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2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Smith</a:t>
            </a:r>
            <a:endParaRPr/>
          </a:p>
        </p:txBody>
      </p:sp>
      <p:sp>
        <p:nvSpPr>
          <p:cNvPr id="1555" name="Google Shape;1555;p12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56" name="Google Shape;1556;p122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7" name="Google Shape;1557;p122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 Clarke</a:t>
            </a:r>
            <a:endParaRPr/>
          </a:p>
        </p:txBody>
      </p:sp>
      <p:sp>
        <p:nvSpPr>
          <p:cNvPr id="1558" name="Google Shape;1558;p122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559" name="Google Shape;1559;p122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Dalila Roge</a:t>
            </a:r>
            <a:endParaRPr/>
          </a:p>
        </p:txBody>
      </p:sp>
      <p:sp>
        <p:nvSpPr>
          <p:cNvPr id="1560" name="Google Shape;1560;p122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pic>
        <p:nvPicPr>
          <p:cNvPr id="1561" name="Google Shape;1561;p122"/>
          <p:cNvPicPr preferRelativeResize="0"/>
          <p:nvPr/>
        </p:nvPicPr>
        <p:blipFill rotWithShape="1">
          <a:blip r:embed="rId3">
            <a:alphaModFix/>
          </a:blip>
          <a:srcRect l="22123" r="37935" b="39664"/>
          <a:stretch/>
        </p:blipFill>
        <p:spPr>
          <a:xfrm>
            <a:off x="3678742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2" name="Google Shape;1562;p122"/>
          <p:cNvPicPr preferRelativeResize="0"/>
          <p:nvPr/>
        </p:nvPicPr>
        <p:blipFill rotWithShape="1">
          <a:blip r:embed="rId4">
            <a:alphaModFix/>
          </a:blip>
          <a:srcRect t="7945" b="24944"/>
          <a:stretch/>
        </p:blipFill>
        <p:spPr>
          <a:xfrm>
            <a:off x="1122925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3" name="Google Shape;1563;p122"/>
          <p:cNvPicPr preferRelativeResize="0"/>
          <p:nvPr/>
        </p:nvPicPr>
        <p:blipFill rotWithShape="1">
          <a:blip r:embed="rId5">
            <a:alphaModFix/>
          </a:blip>
          <a:srcRect l="15131" t="7033" r="5351" b="39601"/>
          <a:stretch/>
        </p:blipFill>
        <p:spPr>
          <a:xfrm>
            <a:off x="6234567" y="1449075"/>
            <a:ext cx="1786500" cy="1798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3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69" name="Google Shape;1569;p123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 yourcompany.com</a:t>
            </a:r>
            <a:endParaRPr/>
          </a:p>
        </p:txBody>
      </p:sp>
      <p:grpSp>
        <p:nvGrpSpPr>
          <p:cNvPr id="1570" name="Google Shape;1570;p123"/>
          <p:cNvGrpSpPr/>
          <p:nvPr/>
        </p:nvGrpSpPr>
        <p:grpSpPr>
          <a:xfrm>
            <a:off x="4961882" y="2876803"/>
            <a:ext cx="458723" cy="458684"/>
            <a:chOff x="1379798" y="1723250"/>
            <a:chExt cx="397887" cy="397887"/>
          </a:xfrm>
        </p:grpSpPr>
        <p:sp>
          <p:nvSpPr>
            <p:cNvPr id="1571" name="Google Shape;1571;p12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2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2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2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23"/>
          <p:cNvGrpSpPr/>
          <p:nvPr/>
        </p:nvGrpSpPr>
        <p:grpSpPr>
          <a:xfrm>
            <a:off x="3721699" y="2876803"/>
            <a:ext cx="458747" cy="458684"/>
            <a:chOff x="266768" y="1721375"/>
            <a:chExt cx="397907" cy="397887"/>
          </a:xfrm>
        </p:grpSpPr>
        <p:sp>
          <p:nvSpPr>
            <p:cNvPr id="1576" name="Google Shape;1576;p12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2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123"/>
          <p:cNvGrpSpPr/>
          <p:nvPr/>
        </p:nvGrpSpPr>
        <p:grpSpPr>
          <a:xfrm>
            <a:off x="4350135" y="2876803"/>
            <a:ext cx="458699" cy="458684"/>
            <a:chOff x="864491" y="1723250"/>
            <a:chExt cx="397866" cy="397887"/>
          </a:xfrm>
        </p:grpSpPr>
        <p:sp>
          <p:nvSpPr>
            <p:cNvPr id="1579" name="Google Shape;1579;p12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2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2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123"/>
          <p:cNvSpPr txBox="1">
            <a:spLocks noGrp="1"/>
          </p:cNvSpPr>
          <p:nvPr>
            <p:ph type="subTitle" idx="4294967295"/>
          </p:nvPr>
        </p:nvSpPr>
        <p:spPr>
          <a:xfrm>
            <a:off x="2684380" y="408855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Please keep this slide for attribution</a:t>
            </a:r>
            <a:endParaRPr sz="11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icon pack</a:t>
            </a:r>
            <a:endParaRPr/>
          </a:p>
        </p:txBody>
      </p:sp>
      <p:sp>
        <p:nvSpPr>
          <p:cNvPr id="1588" name="Google Shape;1588;p124"/>
          <p:cNvSpPr/>
          <p:nvPr/>
        </p:nvSpPr>
        <p:spPr>
          <a:xfrm>
            <a:off x="1817160" y="1763096"/>
            <a:ext cx="249811" cy="324060"/>
          </a:xfrm>
          <a:custGeom>
            <a:avLst/>
            <a:gdLst/>
            <a:ahLst/>
            <a:cxnLst/>
            <a:rect l="l" t="t" r="r" b="b"/>
            <a:pathLst>
              <a:path w="12765" h="16559" extrusionOk="0">
                <a:moveTo>
                  <a:pt x="6373" y="1899"/>
                </a:moveTo>
                <a:cubicBezTo>
                  <a:pt x="6677" y="1899"/>
                  <a:pt x="6902" y="2164"/>
                  <a:pt x="6863" y="2458"/>
                </a:cubicBezTo>
                <a:lnTo>
                  <a:pt x="6863" y="3026"/>
                </a:lnTo>
                <a:cubicBezTo>
                  <a:pt x="7442" y="3232"/>
                  <a:pt x="7834" y="3781"/>
                  <a:pt x="7834" y="4399"/>
                </a:cubicBezTo>
                <a:cubicBezTo>
                  <a:pt x="7790" y="4673"/>
                  <a:pt x="7567" y="4810"/>
                  <a:pt x="7345" y="4810"/>
                </a:cubicBezTo>
                <a:cubicBezTo>
                  <a:pt x="7123" y="4810"/>
                  <a:pt x="6902" y="4673"/>
                  <a:pt x="6863" y="4399"/>
                </a:cubicBezTo>
                <a:cubicBezTo>
                  <a:pt x="6863" y="4100"/>
                  <a:pt x="6620" y="3904"/>
                  <a:pt x="6365" y="3904"/>
                </a:cubicBezTo>
                <a:cubicBezTo>
                  <a:pt x="6244" y="3904"/>
                  <a:pt x="6121" y="3948"/>
                  <a:pt x="6020" y="4046"/>
                </a:cubicBezTo>
                <a:cubicBezTo>
                  <a:pt x="5716" y="4360"/>
                  <a:pt x="5932" y="4889"/>
                  <a:pt x="6373" y="4889"/>
                </a:cubicBezTo>
                <a:cubicBezTo>
                  <a:pt x="7069" y="4889"/>
                  <a:pt x="7677" y="5399"/>
                  <a:pt x="7794" y="6095"/>
                </a:cubicBezTo>
                <a:cubicBezTo>
                  <a:pt x="7912" y="6781"/>
                  <a:pt x="7520" y="7467"/>
                  <a:pt x="6863" y="7702"/>
                </a:cubicBezTo>
                <a:lnTo>
                  <a:pt x="6863" y="8281"/>
                </a:lnTo>
                <a:cubicBezTo>
                  <a:pt x="6902" y="8575"/>
                  <a:pt x="6677" y="8840"/>
                  <a:pt x="6373" y="8840"/>
                </a:cubicBezTo>
                <a:cubicBezTo>
                  <a:pt x="6079" y="8840"/>
                  <a:pt x="5844" y="8575"/>
                  <a:pt x="5893" y="8281"/>
                </a:cubicBezTo>
                <a:lnTo>
                  <a:pt x="5893" y="7712"/>
                </a:lnTo>
                <a:cubicBezTo>
                  <a:pt x="5314" y="7506"/>
                  <a:pt x="4922" y="6957"/>
                  <a:pt x="4922" y="6340"/>
                </a:cubicBezTo>
                <a:cubicBezTo>
                  <a:pt x="4873" y="6046"/>
                  <a:pt x="5108" y="5781"/>
                  <a:pt x="5402" y="5781"/>
                </a:cubicBezTo>
                <a:cubicBezTo>
                  <a:pt x="5706" y="5781"/>
                  <a:pt x="5932" y="6046"/>
                  <a:pt x="5893" y="6340"/>
                </a:cubicBezTo>
                <a:cubicBezTo>
                  <a:pt x="5893" y="6637"/>
                  <a:pt x="6132" y="6831"/>
                  <a:pt x="6382" y="6831"/>
                </a:cubicBezTo>
                <a:cubicBezTo>
                  <a:pt x="6503" y="6831"/>
                  <a:pt x="6627" y="6785"/>
                  <a:pt x="6726" y="6683"/>
                </a:cubicBezTo>
                <a:cubicBezTo>
                  <a:pt x="7040" y="6379"/>
                  <a:pt x="6814" y="5850"/>
                  <a:pt x="6383" y="5850"/>
                </a:cubicBezTo>
                <a:lnTo>
                  <a:pt x="6383" y="5859"/>
                </a:lnTo>
                <a:cubicBezTo>
                  <a:pt x="5677" y="5850"/>
                  <a:pt x="5079" y="5340"/>
                  <a:pt x="4961" y="4654"/>
                </a:cubicBezTo>
                <a:cubicBezTo>
                  <a:pt x="4834" y="3958"/>
                  <a:pt x="5226" y="3281"/>
                  <a:pt x="5893" y="3036"/>
                </a:cubicBezTo>
                <a:lnTo>
                  <a:pt x="5893" y="2458"/>
                </a:lnTo>
                <a:cubicBezTo>
                  <a:pt x="5844" y="2164"/>
                  <a:pt x="6079" y="1899"/>
                  <a:pt x="6373" y="1899"/>
                </a:cubicBezTo>
                <a:close/>
                <a:moveTo>
                  <a:pt x="6388" y="9795"/>
                </a:moveTo>
                <a:cubicBezTo>
                  <a:pt x="6611" y="9795"/>
                  <a:pt x="6834" y="9937"/>
                  <a:pt x="6873" y="10222"/>
                </a:cubicBezTo>
                <a:lnTo>
                  <a:pt x="6873" y="11182"/>
                </a:lnTo>
                <a:cubicBezTo>
                  <a:pt x="6912" y="11477"/>
                  <a:pt x="6687" y="11741"/>
                  <a:pt x="6383" y="11741"/>
                </a:cubicBezTo>
                <a:cubicBezTo>
                  <a:pt x="6089" y="11741"/>
                  <a:pt x="5853" y="11477"/>
                  <a:pt x="5902" y="11182"/>
                </a:cubicBezTo>
                <a:lnTo>
                  <a:pt x="5902" y="10222"/>
                </a:lnTo>
                <a:cubicBezTo>
                  <a:pt x="5942" y="9937"/>
                  <a:pt x="6165" y="9795"/>
                  <a:pt x="6388" y="9795"/>
                </a:cubicBezTo>
                <a:close/>
                <a:moveTo>
                  <a:pt x="6382" y="12675"/>
                </a:moveTo>
                <a:cubicBezTo>
                  <a:pt x="6483" y="12675"/>
                  <a:pt x="6584" y="12707"/>
                  <a:pt x="6667" y="12771"/>
                </a:cubicBezTo>
                <a:lnTo>
                  <a:pt x="10422" y="15584"/>
                </a:lnTo>
                <a:lnTo>
                  <a:pt x="2344" y="15584"/>
                </a:lnTo>
                <a:lnTo>
                  <a:pt x="6089" y="12771"/>
                </a:lnTo>
                <a:cubicBezTo>
                  <a:pt x="6177" y="12707"/>
                  <a:pt x="6280" y="12675"/>
                  <a:pt x="6382" y="12675"/>
                </a:cubicBezTo>
                <a:close/>
                <a:moveTo>
                  <a:pt x="482" y="1"/>
                </a:moveTo>
                <a:cubicBezTo>
                  <a:pt x="220" y="1"/>
                  <a:pt x="1" y="220"/>
                  <a:pt x="1" y="487"/>
                </a:cubicBezTo>
                <a:cubicBezTo>
                  <a:pt x="1" y="768"/>
                  <a:pt x="227" y="982"/>
                  <a:pt x="493" y="982"/>
                </a:cubicBezTo>
                <a:cubicBezTo>
                  <a:pt x="515" y="982"/>
                  <a:pt x="537" y="980"/>
                  <a:pt x="560" y="978"/>
                </a:cubicBezTo>
                <a:lnTo>
                  <a:pt x="1050" y="978"/>
                </a:lnTo>
                <a:lnTo>
                  <a:pt x="1050" y="4026"/>
                </a:lnTo>
                <a:cubicBezTo>
                  <a:pt x="1050" y="5703"/>
                  <a:pt x="1844" y="7271"/>
                  <a:pt x="3177" y="8281"/>
                </a:cubicBezTo>
                <a:cubicBezTo>
                  <a:pt x="1844" y="9281"/>
                  <a:pt x="1050" y="10859"/>
                  <a:pt x="1050" y="12525"/>
                </a:cubicBezTo>
                <a:lnTo>
                  <a:pt x="1050" y="15584"/>
                </a:lnTo>
                <a:lnTo>
                  <a:pt x="560" y="15584"/>
                </a:lnTo>
                <a:cubicBezTo>
                  <a:pt x="533" y="15580"/>
                  <a:pt x="506" y="15577"/>
                  <a:pt x="479" y="15577"/>
                </a:cubicBezTo>
                <a:cubicBezTo>
                  <a:pt x="219" y="15577"/>
                  <a:pt x="1" y="15789"/>
                  <a:pt x="1" y="16064"/>
                </a:cubicBezTo>
                <a:cubicBezTo>
                  <a:pt x="1" y="16345"/>
                  <a:pt x="227" y="16559"/>
                  <a:pt x="493" y="16559"/>
                </a:cubicBezTo>
                <a:cubicBezTo>
                  <a:pt x="515" y="16559"/>
                  <a:pt x="537" y="16558"/>
                  <a:pt x="560" y="16555"/>
                </a:cubicBezTo>
                <a:lnTo>
                  <a:pt x="12206" y="16555"/>
                </a:lnTo>
                <a:cubicBezTo>
                  <a:pt x="12228" y="16558"/>
                  <a:pt x="12250" y="16559"/>
                  <a:pt x="12272" y="16559"/>
                </a:cubicBezTo>
                <a:cubicBezTo>
                  <a:pt x="12539" y="16559"/>
                  <a:pt x="12765" y="16345"/>
                  <a:pt x="12765" y="16064"/>
                </a:cubicBezTo>
                <a:cubicBezTo>
                  <a:pt x="12765" y="15789"/>
                  <a:pt x="12547" y="15577"/>
                  <a:pt x="12286" y="15577"/>
                </a:cubicBezTo>
                <a:cubicBezTo>
                  <a:pt x="12260" y="15577"/>
                  <a:pt x="12233" y="15580"/>
                  <a:pt x="12206" y="15584"/>
                </a:cubicBezTo>
                <a:lnTo>
                  <a:pt x="11716" y="15584"/>
                </a:lnTo>
                <a:lnTo>
                  <a:pt x="11716" y="12525"/>
                </a:lnTo>
                <a:cubicBezTo>
                  <a:pt x="11706" y="10859"/>
                  <a:pt x="10922" y="9281"/>
                  <a:pt x="9588" y="8281"/>
                </a:cubicBezTo>
                <a:cubicBezTo>
                  <a:pt x="10922" y="7271"/>
                  <a:pt x="11706" y="5703"/>
                  <a:pt x="11716" y="4026"/>
                </a:cubicBezTo>
                <a:lnTo>
                  <a:pt x="11716" y="978"/>
                </a:lnTo>
                <a:lnTo>
                  <a:pt x="12206" y="978"/>
                </a:lnTo>
                <a:cubicBezTo>
                  <a:pt x="12228" y="980"/>
                  <a:pt x="12250" y="982"/>
                  <a:pt x="12272" y="982"/>
                </a:cubicBezTo>
                <a:cubicBezTo>
                  <a:pt x="12539" y="982"/>
                  <a:pt x="12765" y="768"/>
                  <a:pt x="12765" y="487"/>
                </a:cubicBezTo>
                <a:cubicBezTo>
                  <a:pt x="12765" y="220"/>
                  <a:pt x="12545" y="1"/>
                  <a:pt x="12284" y="1"/>
                </a:cubicBezTo>
                <a:cubicBezTo>
                  <a:pt x="12258" y="1"/>
                  <a:pt x="12232" y="3"/>
                  <a:pt x="12206" y="7"/>
                </a:cubicBezTo>
                <a:lnTo>
                  <a:pt x="560" y="7"/>
                </a:lnTo>
                <a:cubicBezTo>
                  <a:pt x="533" y="3"/>
                  <a:pt x="507" y="1"/>
                  <a:pt x="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124"/>
          <p:cNvGrpSpPr/>
          <p:nvPr/>
        </p:nvGrpSpPr>
        <p:grpSpPr>
          <a:xfrm>
            <a:off x="7035775" y="3818083"/>
            <a:ext cx="331535" cy="324040"/>
            <a:chOff x="7035775" y="3818083"/>
            <a:chExt cx="331535" cy="324040"/>
          </a:xfrm>
        </p:grpSpPr>
        <p:sp>
          <p:nvSpPr>
            <p:cNvPr id="1590" name="Google Shape;1590;p124"/>
            <p:cNvSpPr/>
            <p:nvPr/>
          </p:nvSpPr>
          <p:spPr>
            <a:xfrm>
              <a:off x="7116149" y="4075350"/>
              <a:ext cx="170964" cy="66773"/>
            </a:xfrm>
            <a:custGeom>
              <a:avLst/>
              <a:gdLst/>
              <a:ahLst/>
              <a:cxnLst/>
              <a:rect l="l" t="t" r="r" b="b"/>
              <a:pathLst>
                <a:path w="8736" h="3412" extrusionOk="0">
                  <a:moveTo>
                    <a:pt x="491" y="0"/>
                  </a:moveTo>
                  <a:cubicBezTo>
                    <a:pt x="226" y="0"/>
                    <a:pt x="1" y="226"/>
                    <a:pt x="1" y="490"/>
                  </a:cubicBezTo>
                  <a:lnTo>
                    <a:pt x="1" y="2922"/>
                  </a:lnTo>
                  <a:cubicBezTo>
                    <a:pt x="1" y="3186"/>
                    <a:pt x="226" y="3412"/>
                    <a:pt x="491" y="3412"/>
                  </a:cubicBezTo>
                  <a:lnTo>
                    <a:pt x="8245" y="3412"/>
                  </a:lnTo>
                  <a:cubicBezTo>
                    <a:pt x="8520" y="3412"/>
                    <a:pt x="8735" y="3186"/>
                    <a:pt x="8735" y="2922"/>
                  </a:cubicBezTo>
                  <a:lnTo>
                    <a:pt x="8735" y="490"/>
                  </a:lnTo>
                  <a:cubicBezTo>
                    <a:pt x="8735" y="216"/>
                    <a:pt x="8520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24"/>
            <p:cNvSpPr/>
            <p:nvPr/>
          </p:nvSpPr>
          <p:spPr>
            <a:xfrm>
              <a:off x="7035775" y="3818083"/>
              <a:ext cx="331535" cy="238480"/>
            </a:xfrm>
            <a:custGeom>
              <a:avLst/>
              <a:gdLst/>
              <a:ahLst/>
              <a:cxnLst/>
              <a:rect l="l" t="t" r="r" b="b"/>
              <a:pathLst>
                <a:path w="16941" h="12186" extrusionOk="0">
                  <a:moveTo>
                    <a:pt x="2265" y="2147"/>
                  </a:moveTo>
                  <a:cubicBezTo>
                    <a:pt x="2383" y="3402"/>
                    <a:pt x="2667" y="4637"/>
                    <a:pt x="3098" y="5814"/>
                  </a:cubicBezTo>
                  <a:cubicBezTo>
                    <a:pt x="2039" y="5794"/>
                    <a:pt x="1187" y="4941"/>
                    <a:pt x="1177" y="3882"/>
                  </a:cubicBezTo>
                  <a:cubicBezTo>
                    <a:pt x="1187" y="3147"/>
                    <a:pt x="1608" y="2481"/>
                    <a:pt x="2265" y="2147"/>
                  </a:cubicBezTo>
                  <a:close/>
                  <a:moveTo>
                    <a:pt x="14695" y="2157"/>
                  </a:moveTo>
                  <a:cubicBezTo>
                    <a:pt x="15509" y="2549"/>
                    <a:pt x="15930" y="3441"/>
                    <a:pt x="15734" y="4314"/>
                  </a:cubicBezTo>
                  <a:cubicBezTo>
                    <a:pt x="15538" y="5196"/>
                    <a:pt x="14754" y="5814"/>
                    <a:pt x="13862" y="5814"/>
                  </a:cubicBezTo>
                  <a:cubicBezTo>
                    <a:pt x="14293" y="4637"/>
                    <a:pt x="14578" y="3402"/>
                    <a:pt x="14695" y="2157"/>
                  </a:cubicBezTo>
                  <a:close/>
                  <a:moveTo>
                    <a:pt x="7429" y="2905"/>
                  </a:moveTo>
                  <a:cubicBezTo>
                    <a:pt x="7456" y="2905"/>
                    <a:pt x="7482" y="2907"/>
                    <a:pt x="7510" y="2912"/>
                  </a:cubicBezTo>
                  <a:lnTo>
                    <a:pt x="8480" y="2912"/>
                  </a:lnTo>
                  <a:cubicBezTo>
                    <a:pt x="8745" y="2912"/>
                    <a:pt x="8960" y="3128"/>
                    <a:pt x="8960" y="3402"/>
                  </a:cubicBezTo>
                  <a:lnTo>
                    <a:pt x="8960" y="5823"/>
                  </a:lnTo>
                  <a:lnTo>
                    <a:pt x="9451" y="5823"/>
                  </a:lnTo>
                  <a:cubicBezTo>
                    <a:pt x="10009" y="5902"/>
                    <a:pt x="10009" y="6706"/>
                    <a:pt x="9451" y="6794"/>
                  </a:cubicBezTo>
                  <a:lnTo>
                    <a:pt x="9451" y="6784"/>
                  </a:lnTo>
                  <a:lnTo>
                    <a:pt x="7510" y="6784"/>
                  </a:lnTo>
                  <a:cubicBezTo>
                    <a:pt x="7483" y="6788"/>
                    <a:pt x="7457" y="6791"/>
                    <a:pt x="7432" y="6791"/>
                  </a:cubicBezTo>
                  <a:cubicBezTo>
                    <a:pt x="7170" y="6791"/>
                    <a:pt x="6951" y="6572"/>
                    <a:pt x="6951" y="6304"/>
                  </a:cubicBezTo>
                  <a:cubicBezTo>
                    <a:pt x="6951" y="6023"/>
                    <a:pt x="7177" y="5809"/>
                    <a:pt x="7443" y="5809"/>
                  </a:cubicBezTo>
                  <a:cubicBezTo>
                    <a:pt x="7465" y="5809"/>
                    <a:pt x="7487" y="5811"/>
                    <a:pt x="7510" y="5814"/>
                  </a:cubicBezTo>
                  <a:lnTo>
                    <a:pt x="7990" y="5814"/>
                  </a:lnTo>
                  <a:lnTo>
                    <a:pt x="7990" y="3882"/>
                  </a:lnTo>
                  <a:lnTo>
                    <a:pt x="7510" y="3882"/>
                  </a:lnTo>
                  <a:cubicBezTo>
                    <a:pt x="7487" y="3885"/>
                    <a:pt x="7465" y="3887"/>
                    <a:pt x="7443" y="3887"/>
                  </a:cubicBezTo>
                  <a:cubicBezTo>
                    <a:pt x="7177" y="3887"/>
                    <a:pt x="6951" y="3673"/>
                    <a:pt x="6951" y="3392"/>
                  </a:cubicBezTo>
                  <a:cubicBezTo>
                    <a:pt x="6951" y="3116"/>
                    <a:pt x="7169" y="2905"/>
                    <a:pt x="7429" y="2905"/>
                  </a:cubicBezTo>
                  <a:close/>
                  <a:moveTo>
                    <a:pt x="2667" y="0"/>
                  </a:moveTo>
                  <a:cubicBezTo>
                    <a:pt x="2402" y="0"/>
                    <a:pt x="2177" y="216"/>
                    <a:pt x="2177" y="491"/>
                  </a:cubicBezTo>
                  <a:cubicBezTo>
                    <a:pt x="2177" y="706"/>
                    <a:pt x="2177" y="922"/>
                    <a:pt x="2196" y="1128"/>
                  </a:cubicBezTo>
                  <a:cubicBezTo>
                    <a:pt x="834" y="1579"/>
                    <a:pt x="0" y="2951"/>
                    <a:pt x="245" y="4363"/>
                  </a:cubicBezTo>
                  <a:cubicBezTo>
                    <a:pt x="479" y="5771"/>
                    <a:pt x="1683" y="6784"/>
                    <a:pt x="3106" y="6784"/>
                  </a:cubicBezTo>
                  <a:cubicBezTo>
                    <a:pt x="3120" y="6784"/>
                    <a:pt x="3134" y="6784"/>
                    <a:pt x="3147" y="6784"/>
                  </a:cubicBezTo>
                  <a:lnTo>
                    <a:pt x="3510" y="6784"/>
                  </a:lnTo>
                  <a:cubicBezTo>
                    <a:pt x="4245" y="8313"/>
                    <a:pt x="5225" y="9451"/>
                    <a:pt x="6363" y="10098"/>
                  </a:cubicBezTo>
                  <a:cubicBezTo>
                    <a:pt x="6784" y="10352"/>
                    <a:pt x="7029" y="10813"/>
                    <a:pt x="7019" y="11313"/>
                  </a:cubicBezTo>
                  <a:lnTo>
                    <a:pt x="7019" y="12186"/>
                  </a:lnTo>
                  <a:lnTo>
                    <a:pt x="9921" y="12186"/>
                  </a:lnTo>
                  <a:lnTo>
                    <a:pt x="9921" y="11313"/>
                  </a:lnTo>
                  <a:cubicBezTo>
                    <a:pt x="9911" y="10813"/>
                    <a:pt x="10156" y="10352"/>
                    <a:pt x="10578" y="10098"/>
                  </a:cubicBezTo>
                  <a:cubicBezTo>
                    <a:pt x="11715" y="9460"/>
                    <a:pt x="12695" y="8323"/>
                    <a:pt x="13431" y="6784"/>
                  </a:cubicBezTo>
                  <a:lnTo>
                    <a:pt x="13803" y="6784"/>
                  </a:lnTo>
                  <a:cubicBezTo>
                    <a:pt x="13817" y="6784"/>
                    <a:pt x="13830" y="6784"/>
                    <a:pt x="13844" y="6784"/>
                  </a:cubicBezTo>
                  <a:cubicBezTo>
                    <a:pt x="15258" y="6784"/>
                    <a:pt x="16462" y="5771"/>
                    <a:pt x="16705" y="4373"/>
                  </a:cubicBezTo>
                  <a:cubicBezTo>
                    <a:pt x="16940" y="2961"/>
                    <a:pt x="16117" y="1588"/>
                    <a:pt x="14754" y="1138"/>
                  </a:cubicBezTo>
                  <a:lnTo>
                    <a:pt x="14764" y="1128"/>
                  </a:lnTo>
                  <a:cubicBezTo>
                    <a:pt x="14774" y="922"/>
                    <a:pt x="14774" y="706"/>
                    <a:pt x="14774" y="491"/>
                  </a:cubicBezTo>
                  <a:cubicBezTo>
                    <a:pt x="14783" y="216"/>
                    <a:pt x="14558" y="0"/>
                    <a:pt x="1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124"/>
          <p:cNvSpPr/>
          <p:nvPr/>
        </p:nvSpPr>
        <p:spPr>
          <a:xfrm>
            <a:off x="7286897" y="3396016"/>
            <a:ext cx="76754" cy="120121"/>
          </a:xfrm>
          <a:custGeom>
            <a:avLst/>
            <a:gdLst/>
            <a:ahLst/>
            <a:cxnLst/>
            <a:rect l="l" t="t" r="r" b="b"/>
            <a:pathLst>
              <a:path w="3922" h="6138" extrusionOk="0">
                <a:moveTo>
                  <a:pt x="1" y="1"/>
                </a:moveTo>
                <a:lnTo>
                  <a:pt x="1" y="1"/>
                </a:lnTo>
                <a:cubicBezTo>
                  <a:pt x="1304" y="1844"/>
                  <a:pt x="1304" y="4294"/>
                  <a:pt x="1" y="6137"/>
                </a:cubicBezTo>
                <a:lnTo>
                  <a:pt x="3520" y="5490"/>
                </a:lnTo>
                <a:cubicBezTo>
                  <a:pt x="3755" y="5441"/>
                  <a:pt x="3912" y="5245"/>
                  <a:pt x="3922" y="5010"/>
                </a:cubicBezTo>
                <a:lnTo>
                  <a:pt x="3922" y="1138"/>
                </a:lnTo>
                <a:cubicBezTo>
                  <a:pt x="3912" y="903"/>
                  <a:pt x="3755" y="697"/>
                  <a:pt x="3520" y="65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124"/>
          <p:cNvSpPr/>
          <p:nvPr/>
        </p:nvSpPr>
        <p:spPr>
          <a:xfrm>
            <a:off x="7039806" y="3396016"/>
            <a:ext cx="76558" cy="120121"/>
          </a:xfrm>
          <a:custGeom>
            <a:avLst/>
            <a:gdLst/>
            <a:ahLst/>
            <a:cxnLst/>
            <a:rect l="l" t="t" r="r" b="b"/>
            <a:pathLst>
              <a:path w="3912" h="6138" extrusionOk="0">
                <a:moveTo>
                  <a:pt x="3912" y="1"/>
                </a:moveTo>
                <a:lnTo>
                  <a:pt x="402" y="658"/>
                </a:lnTo>
                <a:cubicBezTo>
                  <a:pt x="167" y="697"/>
                  <a:pt x="0" y="903"/>
                  <a:pt x="0" y="1138"/>
                </a:cubicBezTo>
                <a:lnTo>
                  <a:pt x="0" y="5010"/>
                </a:lnTo>
                <a:cubicBezTo>
                  <a:pt x="0" y="5245"/>
                  <a:pt x="167" y="5441"/>
                  <a:pt x="402" y="5490"/>
                </a:cubicBezTo>
                <a:lnTo>
                  <a:pt x="3912" y="6137"/>
                </a:lnTo>
                <a:cubicBezTo>
                  <a:pt x="2618" y="4304"/>
                  <a:pt x="2618" y="1844"/>
                  <a:pt x="39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24"/>
          <p:cNvSpPr/>
          <p:nvPr/>
        </p:nvSpPr>
        <p:spPr>
          <a:xfrm>
            <a:off x="7113859" y="3350164"/>
            <a:ext cx="175562" cy="191297"/>
          </a:xfrm>
          <a:custGeom>
            <a:avLst/>
            <a:gdLst/>
            <a:ahLst/>
            <a:cxnLst/>
            <a:rect l="l" t="t" r="r" b="b"/>
            <a:pathLst>
              <a:path w="8971" h="9775" extrusionOk="0">
                <a:moveTo>
                  <a:pt x="4490" y="2912"/>
                </a:moveTo>
                <a:cubicBezTo>
                  <a:pt x="4784" y="2912"/>
                  <a:pt x="5019" y="3177"/>
                  <a:pt x="4970" y="3481"/>
                </a:cubicBezTo>
                <a:lnTo>
                  <a:pt x="4970" y="4932"/>
                </a:lnTo>
                <a:lnTo>
                  <a:pt x="5461" y="4932"/>
                </a:lnTo>
                <a:cubicBezTo>
                  <a:pt x="6019" y="5020"/>
                  <a:pt x="6019" y="5814"/>
                  <a:pt x="5461" y="5902"/>
                </a:cubicBezTo>
                <a:lnTo>
                  <a:pt x="4490" y="5902"/>
                </a:lnTo>
                <a:cubicBezTo>
                  <a:pt x="4225" y="5902"/>
                  <a:pt x="4010" y="5687"/>
                  <a:pt x="4000" y="5412"/>
                </a:cubicBezTo>
                <a:lnTo>
                  <a:pt x="4000" y="3481"/>
                </a:lnTo>
                <a:cubicBezTo>
                  <a:pt x="3961" y="3177"/>
                  <a:pt x="4186" y="2912"/>
                  <a:pt x="4490" y="2912"/>
                </a:cubicBezTo>
                <a:close/>
                <a:moveTo>
                  <a:pt x="4490" y="1"/>
                </a:moveTo>
                <a:cubicBezTo>
                  <a:pt x="4186" y="1"/>
                  <a:pt x="3961" y="275"/>
                  <a:pt x="4000" y="569"/>
                </a:cubicBezTo>
                <a:lnTo>
                  <a:pt x="4000" y="1079"/>
                </a:lnTo>
                <a:cubicBezTo>
                  <a:pt x="1706" y="1334"/>
                  <a:pt x="0" y="3344"/>
                  <a:pt x="138" y="5657"/>
                </a:cubicBezTo>
                <a:cubicBezTo>
                  <a:pt x="265" y="7971"/>
                  <a:pt x="2177" y="9774"/>
                  <a:pt x="4490" y="9774"/>
                </a:cubicBezTo>
                <a:cubicBezTo>
                  <a:pt x="6804" y="9774"/>
                  <a:pt x="8715" y="7971"/>
                  <a:pt x="8843" y="5657"/>
                </a:cubicBezTo>
                <a:cubicBezTo>
                  <a:pt x="8970" y="3344"/>
                  <a:pt x="7274" y="1334"/>
                  <a:pt x="4970" y="1079"/>
                </a:cubicBezTo>
                <a:lnTo>
                  <a:pt x="4970" y="569"/>
                </a:lnTo>
                <a:cubicBezTo>
                  <a:pt x="5019" y="275"/>
                  <a:pt x="4784" y="1"/>
                  <a:pt x="4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124"/>
          <p:cNvGrpSpPr/>
          <p:nvPr/>
        </p:nvGrpSpPr>
        <p:grpSpPr>
          <a:xfrm>
            <a:off x="7059376" y="2753905"/>
            <a:ext cx="284704" cy="323864"/>
            <a:chOff x="7059376" y="2753905"/>
            <a:chExt cx="284704" cy="323864"/>
          </a:xfrm>
        </p:grpSpPr>
        <p:sp>
          <p:nvSpPr>
            <p:cNvPr id="1596" name="Google Shape;1596;p124"/>
            <p:cNvSpPr/>
            <p:nvPr/>
          </p:nvSpPr>
          <p:spPr>
            <a:xfrm>
              <a:off x="7059376" y="3020762"/>
              <a:ext cx="218147" cy="57007"/>
            </a:xfrm>
            <a:custGeom>
              <a:avLst/>
              <a:gdLst/>
              <a:ahLst/>
              <a:cxnLst/>
              <a:rect l="l" t="t" r="r" b="b"/>
              <a:pathLst>
                <a:path w="11147" h="2913" extrusionOk="0">
                  <a:moveTo>
                    <a:pt x="490" y="1"/>
                  </a:moveTo>
                  <a:cubicBezTo>
                    <a:pt x="226" y="1"/>
                    <a:pt x="0" y="226"/>
                    <a:pt x="0" y="491"/>
                  </a:cubicBezTo>
                  <a:cubicBezTo>
                    <a:pt x="10" y="1834"/>
                    <a:pt x="1088" y="2912"/>
                    <a:pt x="2431" y="2912"/>
                  </a:cubicBezTo>
                  <a:lnTo>
                    <a:pt x="11146" y="2912"/>
                  </a:lnTo>
                  <a:cubicBezTo>
                    <a:pt x="10833" y="2501"/>
                    <a:pt x="10666" y="2001"/>
                    <a:pt x="10666" y="1481"/>
                  </a:cubicBezTo>
                  <a:lnTo>
                    <a:pt x="10666" y="1471"/>
                  </a:lnTo>
                  <a:lnTo>
                    <a:pt x="10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24"/>
            <p:cNvSpPr/>
            <p:nvPr/>
          </p:nvSpPr>
          <p:spPr>
            <a:xfrm>
              <a:off x="7097362" y="2753905"/>
              <a:ext cx="246719" cy="323473"/>
            </a:xfrm>
            <a:custGeom>
              <a:avLst/>
              <a:gdLst/>
              <a:ahLst/>
              <a:cxnLst/>
              <a:rect l="l" t="t" r="r" b="b"/>
              <a:pathLst>
                <a:path w="12607" h="16529" extrusionOk="0">
                  <a:moveTo>
                    <a:pt x="3333" y="2967"/>
                  </a:moveTo>
                  <a:cubicBezTo>
                    <a:pt x="3356" y="2967"/>
                    <a:pt x="3379" y="2968"/>
                    <a:pt x="3402" y="2971"/>
                  </a:cubicBezTo>
                  <a:lnTo>
                    <a:pt x="9215" y="2971"/>
                  </a:lnTo>
                  <a:cubicBezTo>
                    <a:pt x="9764" y="3059"/>
                    <a:pt x="9764" y="3854"/>
                    <a:pt x="9215" y="3942"/>
                  </a:cubicBezTo>
                  <a:lnTo>
                    <a:pt x="3402" y="3942"/>
                  </a:lnTo>
                  <a:cubicBezTo>
                    <a:pt x="3375" y="3946"/>
                    <a:pt x="3348" y="3948"/>
                    <a:pt x="3321" y="3948"/>
                  </a:cubicBezTo>
                  <a:cubicBezTo>
                    <a:pt x="3053" y="3948"/>
                    <a:pt x="2833" y="3729"/>
                    <a:pt x="2833" y="3461"/>
                  </a:cubicBezTo>
                  <a:cubicBezTo>
                    <a:pt x="2833" y="3181"/>
                    <a:pt x="3059" y="2967"/>
                    <a:pt x="3333" y="2967"/>
                  </a:cubicBezTo>
                  <a:close/>
                  <a:moveTo>
                    <a:pt x="3321" y="4906"/>
                  </a:moveTo>
                  <a:cubicBezTo>
                    <a:pt x="3348" y="4906"/>
                    <a:pt x="3375" y="4908"/>
                    <a:pt x="3402" y="4912"/>
                  </a:cubicBezTo>
                  <a:lnTo>
                    <a:pt x="6304" y="4912"/>
                  </a:lnTo>
                  <a:cubicBezTo>
                    <a:pt x="6862" y="4991"/>
                    <a:pt x="6862" y="5795"/>
                    <a:pt x="6304" y="5883"/>
                  </a:cubicBezTo>
                  <a:lnTo>
                    <a:pt x="3402" y="5883"/>
                  </a:lnTo>
                  <a:cubicBezTo>
                    <a:pt x="3379" y="5886"/>
                    <a:pt x="3356" y="5887"/>
                    <a:pt x="3333" y="5887"/>
                  </a:cubicBezTo>
                  <a:cubicBezTo>
                    <a:pt x="3059" y="5887"/>
                    <a:pt x="2833" y="5673"/>
                    <a:pt x="2833" y="5393"/>
                  </a:cubicBezTo>
                  <a:cubicBezTo>
                    <a:pt x="2833" y="5125"/>
                    <a:pt x="3053" y="4906"/>
                    <a:pt x="3321" y="4906"/>
                  </a:cubicBezTo>
                  <a:close/>
                  <a:moveTo>
                    <a:pt x="4363" y="8784"/>
                  </a:moveTo>
                  <a:cubicBezTo>
                    <a:pt x="3921" y="8784"/>
                    <a:pt x="3696" y="9314"/>
                    <a:pt x="4010" y="9628"/>
                  </a:cubicBezTo>
                  <a:cubicBezTo>
                    <a:pt x="4107" y="9725"/>
                    <a:pt x="4229" y="9769"/>
                    <a:pt x="4348" y="9769"/>
                  </a:cubicBezTo>
                  <a:cubicBezTo>
                    <a:pt x="4599" y="9769"/>
                    <a:pt x="4843" y="9574"/>
                    <a:pt x="4843" y="9275"/>
                  </a:cubicBezTo>
                  <a:cubicBezTo>
                    <a:pt x="4843" y="9010"/>
                    <a:pt x="4627" y="8794"/>
                    <a:pt x="4363" y="8784"/>
                  </a:cubicBezTo>
                  <a:close/>
                  <a:moveTo>
                    <a:pt x="4362" y="7817"/>
                  </a:moveTo>
                  <a:cubicBezTo>
                    <a:pt x="5144" y="7817"/>
                    <a:pt x="5813" y="8454"/>
                    <a:pt x="5813" y="9275"/>
                  </a:cubicBezTo>
                  <a:cubicBezTo>
                    <a:pt x="5813" y="9490"/>
                    <a:pt x="5764" y="9706"/>
                    <a:pt x="5676" y="9902"/>
                  </a:cubicBezTo>
                  <a:lnTo>
                    <a:pt x="6647" y="10872"/>
                  </a:lnTo>
                  <a:cubicBezTo>
                    <a:pt x="6833" y="11059"/>
                    <a:pt x="6833" y="11363"/>
                    <a:pt x="6647" y="11559"/>
                  </a:cubicBezTo>
                  <a:cubicBezTo>
                    <a:pt x="6549" y="11652"/>
                    <a:pt x="6424" y="11698"/>
                    <a:pt x="6300" y="11698"/>
                  </a:cubicBezTo>
                  <a:cubicBezTo>
                    <a:pt x="6176" y="11698"/>
                    <a:pt x="6054" y="11652"/>
                    <a:pt x="5960" y="11559"/>
                  </a:cubicBezTo>
                  <a:lnTo>
                    <a:pt x="4990" y="10588"/>
                  </a:lnTo>
                  <a:cubicBezTo>
                    <a:pt x="4789" y="10681"/>
                    <a:pt x="4573" y="10728"/>
                    <a:pt x="4359" y="10728"/>
                  </a:cubicBezTo>
                  <a:cubicBezTo>
                    <a:pt x="4144" y="10728"/>
                    <a:pt x="3931" y="10681"/>
                    <a:pt x="3735" y="10588"/>
                  </a:cubicBezTo>
                  <a:lnTo>
                    <a:pt x="2765" y="11559"/>
                  </a:lnTo>
                  <a:cubicBezTo>
                    <a:pt x="2670" y="11629"/>
                    <a:pt x="2570" y="11659"/>
                    <a:pt x="2475" y="11659"/>
                  </a:cubicBezTo>
                  <a:cubicBezTo>
                    <a:pt x="2115" y="11659"/>
                    <a:pt x="1815" y="11229"/>
                    <a:pt x="2078" y="10872"/>
                  </a:cubicBezTo>
                  <a:lnTo>
                    <a:pt x="3049" y="9902"/>
                  </a:lnTo>
                  <a:cubicBezTo>
                    <a:pt x="2647" y="9059"/>
                    <a:pt x="3137" y="8059"/>
                    <a:pt x="4039" y="7853"/>
                  </a:cubicBezTo>
                  <a:cubicBezTo>
                    <a:pt x="4148" y="7829"/>
                    <a:pt x="4256" y="7817"/>
                    <a:pt x="4362" y="7817"/>
                  </a:cubicBezTo>
                  <a:close/>
                  <a:moveTo>
                    <a:pt x="490" y="1"/>
                  </a:moveTo>
                  <a:cubicBezTo>
                    <a:pt x="216" y="1"/>
                    <a:pt x="0" y="217"/>
                    <a:pt x="0" y="481"/>
                  </a:cubicBezTo>
                  <a:lnTo>
                    <a:pt x="0" y="12666"/>
                  </a:lnTo>
                  <a:lnTo>
                    <a:pt x="9205" y="12666"/>
                  </a:lnTo>
                  <a:cubicBezTo>
                    <a:pt x="9470" y="12666"/>
                    <a:pt x="9695" y="12882"/>
                    <a:pt x="9695" y="13157"/>
                  </a:cubicBezTo>
                  <a:lnTo>
                    <a:pt x="9695" y="15117"/>
                  </a:lnTo>
                  <a:cubicBezTo>
                    <a:pt x="9715" y="15901"/>
                    <a:pt x="10362" y="16529"/>
                    <a:pt x="11146" y="16529"/>
                  </a:cubicBezTo>
                  <a:cubicBezTo>
                    <a:pt x="11931" y="16529"/>
                    <a:pt x="12578" y="15901"/>
                    <a:pt x="12607" y="15117"/>
                  </a:cubicBezTo>
                  <a:lnTo>
                    <a:pt x="12607" y="481"/>
                  </a:lnTo>
                  <a:cubicBezTo>
                    <a:pt x="12597" y="217"/>
                    <a:pt x="12381" y="1"/>
                    <a:pt x="1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124"/>
          <p:cNvGrpSpPr/>
          <p:nvPr/>
        </p:nvGrpSpPr>
        <p:grpSpPr>
          <a:xfrm>
            <a:off x="7048632" y="2245966"/>
            <a:ext cx="306388" cy="324079"/>
            <a:chOff x="7048632" y="2245966"/>
            <a:chExt cx="306388" cy="324079"/>
          </a:xfrm>
        </p:grpSpPr>
        <p:sp>
          <p:nvSpPr>
            <p:cNvPr id="1599" name="Google Shape;1599;p124"/>
            <p:cNvSpPr/>
            <p:nvPr/>
          </p:nvSpPr>
          <p:spPr>
            <a:xfrm>
              <a:off x="7048632" y="2550808"/>
              <a:ext cx="249420" cy="19237"/>
            </a:xfrm>
            <a:custGeom>
              <a:avLst/>
              <a:gdLst/>
              <a:ahLst/>
              <a:cxnLst/>
              <a:rect l="l" t="t" r="r" b="b"/>
              <a:pathLst>
                <a:path w="12745" h="983" extrusionOk="0">
                  <a:moveTo>
                    <a:pt x="12266" y="1"/>
                  </a:moveTo>
                  <a:cubicBezTo>
                    <a:pt x="12240" y="1"/>
                    <a:pt x="12213" y="3"/>
                    <a:pt x="12185" y="7"/>
                  </a:cubicBezTo>
                  <a:lnTo>
                    <a:pt x="549" y="7"/>
                  </a:lnTo>
                  <a:cubicBezTo>
                    <a:pt x="0" y="86"/>
                    <a:pt x="0" y="890"/>
                    <a:pt x="549" y="978"/>
                  </a:cubicBezTo>
                  <a:lnTo>
                    <a:pt x="12185" y="978"/>
                  </a:lnTo>
                  <a:cubicBezTo>
                    <a:pt x="12208" y="981"/>
                    <a:pt x="12230" y="982"/>
                    <a:pt x="12252" y="982"/>
                  </a:cubicBezTo>
                  <a:cubicBezTo>
                    <a:pt x="12518" y="982"/>
                    <a:pt x="12744" y="768"/>
                    <a:pt x="12744" y="488"/>
                  </a:cubicBezTo>
                  <a:cubicBezTo>
                    <a:pt x="12744" y="212"/>
                    <a:pt x="12526" y="1"/>
                    <a:pt x="12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24"/>
            <p:cNvSpPr/>
            <p:nvPr/>
          </p:nvSpPr>
          <p:spPr>
            <a:xfrm>
              <a:off x="7182726" y="2245966"/>
              <a:ext cx="172294" cy="113878"/>
            </a:xfrm>
            <a:custGeom>
              <a:avLst/>
              <a:gdLst/>
              <a:ahLst/>
              <a:cxnLst/>
              <a:rect l="l" t="t" r="r" b="b"/>
              <a:pathLst>
                <a:path w="8804" h="5819" extrusionOk="0">
                  <a:moveTo>
                    <a:pt x="8316" y="1"/>
                  </a:moveTo>
                  <a:cubicBezTo>
                    <a:pt x="8289" y="1"/>
                    <a:pt x="8262" y="3"/>
                    <a:pt x="8235" y="7"/>
                  </a:cubicBezTo>
                  <a:lnTo>
                    <a:pt x="2422" y="7"/>
                  </a:lnTo>
                  <a:cubicBezTo>
                    <a:pt x="1638" y="27"/>
                    <a:pt x="1010" y="674"/>
                    <a:pt x="1010" y="1458"/>
                  </a:cubicBezTo>
                  <a:cubicBezTo>
                    <a:pt x="1010" y="2252"/>
                    <a:pt x="1638" y="2889"/>
                    <a:pt x="2422" y="2919"/>
                  </a:cubicBezTo>
                  <a:lnTo>
                    <a:pt x="5333" y="2919"/>
                  </a:lnTo>
                  <a:cubicBezTo>
                    <a:pt x="5361" y="2914"/>
                    <a:pt x="5388" y="2912"/>
                    <a:pt x="5414" y="2912"/>
                  </a:cubicBezTo>
                  <a:cubicBezTo>
                    <a:pt x="5674" y="2912"/>
                    <a:pt x="5892" y="3123"/>
                    <a:pt x="5892" y="3399"/>
                  </a:cubicBezTo>
                  <a:cubicBezTo>
                    <a:pt x="5892" y="3680"/>
                    <a:pt x="5666" y="3894"/>
                    <a:pt x="5400" y="3894"/>
                  </a:cubicBezTo>
                  <a:cubicBezTo>
                    <a:pt x="5378" y="3894"/>
                    <a:pt x="5356" y="3892"/>
                    <a:pt x="5333" y="3889"/>
                  </a:cubicBezTo>
                  <a:lnTo>
                    <a:pt x="1451" y="3889"/>
                  </a:lnTo>
                  <a:cubicBezTo>
                    <a:pt x="667" y="3889"/>
                    <a:pt x="1" y="4575"/>
                    <a:pt x="1" y="5399"/>
                  </a:cubicBezTo>
                  <a:cubicBezTo>
                    <a:pt x="45" y="5678"/>
                    <a:pt x="265" y="5818"/>
                    <a:pt x="486" y="5818"/>
                  </a:cubicBezTo>
                  <a:cubicBezTo>
                    <a:pt x="706" y="5818"/>
                    <a:pt x="927" y="5678"/>
                    <a:pt x="971" y="5399"/>
                  </a:cubicBezTo>
                  <a:cubicBezTo>
                    <a:pt x="971" y="5124"/>
                    <a:pt x="1206" y="4850"/>
                    <a:pt x="1451" y="4850"/>
                  </a:cubicBezTo>
                  <a:lnTo>
                    <a:pt x="5333" y="4850"/>
                  </a:lnTo>
                  <a:cubicBezTo>
                    <a:pt x="5351" y="4851"/>
                    <a:pt x="5369" y="4851"/>
                    <a:pt x="5386" y="4851"/>
                  </a:cubicBezTo>
                  <a:cubicBezTo>
                    <a:pt x="6176" y="4851"/>
                    <a:pt x="6824" y="4205"/>
                    <a:pt x="6824" y="3399"/>
                  </a:cubicBezTo>
                  <a:cubicBezTo>
                    <a:pt x="6824" y="2593"/>
                    <a:pt x="6176" y="1947"/>
                    <a:pt x="5386" y="1947"/>
                  </a:cubicBezTo>
                  <a:cubicBezTo>
                    <a:pt x="5369" y="1947"/>
                    <a:pt x="5351" y="1948"/>
                    <a:pt x="5333" y="1948"/>
                  </a:cubicBezTo>
                  <a:lnTo>
                    <a:pt x="2422" y="1948"/>
                  </a:lnTo>
                  <a:cubicBezTo>
                    <a:pt x="1863" y="1860"/>
                    <a:pt x="1863" y="1056"/>
                    <a:pt x="2422" y="978"/>
                  </a:cubicBezTo>
                  <a:lnTo>
                    <a:pt x="8235" y="978"/>
                  </a:lnTo>
                  <a:cubicBezTo>
                    <a:pt x="8258" y="981"/>
                    <a:pt x="8281" y="982"/>
                    <a:pt x="8304" y="982"/>
                  </a:cubicBezTo>
                  <a:cubicBezTo>
                    <a:pt x="8578" y="982"/>
                    <a:pt x="8804" y="768"/>
                    <a:pt x="8804" y="488"/>
                  </a:cubicBezTo>
                  <a:cubicBezTo>
                    <a:pt x="8804" y="220"/>
                    <a:pt x="8584" y="1"/>
                    <a:pt x="8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24"/>
            <p:cNvSpPr/>
            <p:nvPr/>
          </p:nvSpPr>
          <p:spPr>
            <a:xfrm>
              <a:off x="7068966" y="2380196"/>
              <a:ext cx="265721" cy="151765"/>
            </a:xfrm>
            <a:custGeom>
              <a:avLst/>
              <a:gdLst/>
              <a:ahLst/>
              <a:cxnLst/>
              <a:rect l="l" t="t" r="r" b="b"/>
              <a:pathLst>
                <a:path w="13578" h="7755" extrusionOk="0">
                  <a:moveTo>
                    <a:pt x="11146" y="971"/>
                  </a:moveTo>
                  <a:cubicBezTo>
                    <a:pt x="11950" y="971"/>
                    <a:pt x="12597" y="1618"/>
                    <a:pt x="12597" y="2422"/>
                  </a:cubicBezTo>
                  <a:cubicBezTo>
                    <a:pt x="12597" y="3226"/>
                    <a:pt x="11950" y="3873"/>
                    <a:pt x="11146" y="3873"/>
                  </a:cubicBezTo>
                  <a:lnTo>
                    <a:pt x="10656" y="3873"/>
                  </a:lnTo>
                  <a:lnTo>
                    <a:pt x="10656" y="971"/>
                  </a:lnTo>
                  <a:close/>
                  <a:moveTo>
                    <a:pt x="481" y="1"/>
                  </a:moveTo>
                  <a:cubicBezTo>
                    <a:pt x="216" y="1"/>
                    <a:pt x="0" y="216"/>
                    <a:pt x="0" y="491"/>
                  </a:cubicBezTo>
                  <a:lnTo>
                    <a:pt x="0" y="4363"/>
                  </a:lnTo>
                  <a:cubicBezTo>
                    <a:pt x="0" y="5608"/>
                    <a:pt x="432" y="6804"/>
                    <a:pt x="1226" y="7755"/>
                  </a:cubicBezTo>
                  <a:lnTo>
                    <a:pt x="9441" y="7755"/>
                  </a:lnTo>
                  <a:cubicBezTo>
                    <a:pt x="10127" y="6931"/>
                    <a:pt x="10548" y="5922"/>
                    <a:pt x="10646" y="4853"/>
                  </a:cubicBezTo>
                  <a:lnTo>
                    <a:pt x="11146" y="4853"/>
                  </a:lnTo>
                  <a:cubicBezTo>
                    <a:pt x="12489" y="4853"/>
                    <a:pt x="13578" y="3765"/>
                    <a:pt x="13578" y="2422"/>
                  </a:cubicBezTo>
                  <a:cubicBezTo>
                    <a:pt x="13578" y="1089"/>
                    <a:pt x="12489" y="1"/>
                    <a:pt x="1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124"/>
          <p:cNvGrpSpPr/>
          <p:nvPr/>
        </p:nvGrpSpPr>
        <p:grpSpPr>
          <a:xfrm>
            <a:off x="7039806" y="1763233"/>
            <a:ext cx="323844" cy="323844"/>
            <a:chOff x="7039806" y="1763233"/>
            <a:chExt cx="323844" cy="323844"/>
          </a:xfrm>
        </p:grpSpPr>
        <p:sp>
          <p:nvSpPr>
            <p:cNvPr id="1603" name="Google Shape;1603;p124"/>
            <p:cNvSpPr/>
            <p:nvPr/>
          </p:nvSpPr>
          <p:spPr>
            <a:xfrm>
              <a:off x="7039806" y="1859341"/>
              <a:ext cx="323844" cy="227736"/>
            </a:xfrm>
            <a:custGeom>
              <a:avLst/>
              <a:gdLst/>
              <a:ahLst/>
              <a:cxnLst/>
              <a:rect l="l" t="t" r="r" b="b"/>
              <a:pathLst>
                <a:path w="16548" h="11637" extrusionOk="0">
                  <a:moveTo>
                    <a:pt x="6262" y="1935"/>
                  </a:moveTo>
                  <a:cubicBezTo>
                    <a:pt x="6289" y="1935"/>
                    <a:pt x="6316" y="1937"/>
                    <a:pt x="6343" y="1941"/>
                  </a:cubicBezTo>
                  <a:lnTo>
                    <a:pt x="10215" y="1941"/>
                  </a:lnTo>
                  <a:cubicBezTo>
                    <a:pt x="10774" y="2020"/>
                    <a:pt x="10774" y="2824"/>
                    <a:pt x="10215" y="2912"/>
                  </a:cubicBezTo>
                  <a:lnTo>
                    <a:pt x="6343" y="2912"/>
                  </a:lnTo>
                  <a:cubicBezTo>
                    <a:pt x="6320" y="2915"/>
                    <a:pt x="6297" y="2916"/>
                    <a:pt x="6274" y="2916"/>
                  </a:cubicBezTo>
                  <a:cubicBezTo>
                    <a:pt x="6000" y="2916"/>
                    <a:pt x="5774" y="2702"/>
                    <a:pt x="5774" y="2422"/>
                  </a:cubicBezTo>
                  <a:cubicBezTo>
                    <a:pt x="5774" y="2154"/>
                    <a:pt x="5994" y="1935"/>
                    <a:pt x="6262" y="1935"/>
                  </a:cubicBezTo>
                  <a:close/>
                  <a:moveTo>
                    <a:pt x="3422" y="3868"/>
                  </a:moveTo>
                  <a:cubicBezTo>
                    <a:pt x="3674" y="3868"/>
                    <a:pt x="3912" y="4061"/>
                    <a:pt x="3912" y="4353"/>
                  </a:cubicBezTo>
                  <a:cubicBezTo>
                    <a:pt x="3912" y="4627"/>
                    <a:pt x="3696" y="4843"/>
                    <a:pt x="3422" y="4843"/>
                  </a:cubicBezTo>
                  <a:cubicBezTo>
                    <a:pt x="2990" y="4843"/>
                    <a:pt x="2775" y="4323"/>
                    <a:pt x="3078" y="4010"/>
                  </a:cubicBezTo>
                  <a:cubicBezTo>
                    <a:pt x="3180" y="3912"/>
                    <a:pt x="3303" y="3868"/>
                    <a:pt x="3422" y="3868"/>
                  </a:cubicBezTo>
                  <a:close/>
                  <a:moveTo>
                    <a:pt x="1490" y="0"/>
                  </a:moveTo>
                  <a:cubicBezTo>
                    <a:pt x="1216" y="0"/>
                    <a:pt x="1000" y="216"/>
                    <a:pt x="1000" y="490"/>
                  </a:cubicBezTo>
                  <a:cubicBezTo>
                    <a:pt x="1000" y="1196"/>
                    <a:pt x="1304" y="1863"/>
                    <a:pt x="1833" y="2324"/>
                  </a:cubicBezTo>
                  <a:cubicBezTo>
                    <a:pt x="1559" y="3480"/>
                    <a:pt x="1353" y="3882"/>
                    <a:pt x="490" y="3882"/>
                  </a:cubicBezTo>
                  <a:cubicBezTo>
                    <a:pt x="216" y="3882"/>
                    <a:pt x="0" y="4108"/>
                    <a:pt x="0" y="4372"/>
                  </a:cubicBezTo>
                  <a:lnTo>
                    <a:pt x="0" y="7274"/>
                  </a:lnTo>
                  <a:cubicBezTo>
                    <a:pt x="0" y="7539"/>
                    <a:pt x="216" y="7755"/>
                    <a:pt x="490" y="7764"/>
                  </a:cubicBezTo>
                  <a:cubicBezTo>
                    <a:pt x="1412" y="7764"/>
                    <a:pt x="2216" y="8382"/>
                    <a:pt x="2461" y="9274"/>
                  </a:cubicBezTo>
                  <a:lnTo>
                    <a:pt x="2961" y="11264"/>
                  </a:lnTo>
                  <a:cubicBezTo>
                    <a:pt x="3010" y="11480"/>
                    <a:pt x="3206" y="11627"/>
                    <a:pt x="3431" y="11637"/>
                  </a:cubicBezTo>
                  <a:lnTo>
                    <a:pt x="4882" y="11637"/>
                  </a:lnTo>
                  <a:cubicBezTo>
                    <a:pt x="5098" y="11627"/>
                    <a:pt x="5294" y="11480"/>
                    <a:pt x="5353" y="11264"/>
                  </a:cubicBezTo>
                  <a:lnTo>
                    <a:pt x="5715" y="9823"/>
                  </a:lnTo>
                  <a:cubicBezTo>
                    <a:pt x="6554" y="10053"/>
                    <a:pt x="7414" y="10169"/>
                    <a:pt x="8274" y="10169"/>
                  </a:cubicBezTo>
                  <a:cubicBezTo>
                    <a:pt x="9134" y="10169"/>
                    <a:pt x="9995" y="10053"/>
                    <a:pt x="10833" y="9823"/>
                  </a:cubicBezTo>
                  <a:lnTo>
                    <a:pt x="11195" y="11264"/>
                  </a:lnTo>
                  <a:cubicBezTo>
                    <a:pt x="11244" y="11480"/>
                    <a:pt x="11440" y="11637"/>
                    <a:pt x="11666" y="11637"/>
                  </a:cubicBezTo>
                  <a:lnTo>
                    <a:pt x="13117" y="11637"/>
                  </a:lnTo>
                  <a:cubicBezTo>
                    <a:pt x="13313" y="11627"/>
                    <a:pt x="13499" y="11509"/>
                    <a:pt x="13568" y="11323"/>
                  </a:cubicBezTo>
                  <a:lnTo>
                    <a:pt x="15166" y="7353"/>
                  </a:lnTo>
                  <a:cubicBezTo>
                    <a:pt x="15646" y="6147"/>
                    <a:pt x="15675" y="4814"/>
                    <a:pt x="15244" y="3588"/>
                  </a:cubicBezTo>
                  <a:cubicBezTo>
                    <a:pt x="16038" y="3177"/>
                    <a:pt x="16538" y="2353"/>
                    <a:pt x="16548" y="1451"/>
                  </a:cubicBezTo>
                  <a:cubicBezTo>
                    <a:pt x="16504" y="1177"/>
                    <a:pt x="16281" y="1039"/>
                    <a:pt x="16059" y="1039"/>
                  </a:cubicBezTo>
                  <a:cubicBezTo>
                    <a:pt x="15837" y="1039"/>
                    <a:pt x="15617" y="1177"/>
                    <a:pt x="15577" y="1451"/>
                  </a:cubicBezTo>
                  <a:cubicBezTo>
                    <a:pt x="15568" y="1971"/>
                    <a:pt x="15283" y="2451"/>
                    <a:pt x="14832" y="2706"/>
                  </a:cubicBezTo>
                  <a:cubicBezTo>
                    <a:pt x="13862" y="1069"/>
                    <a:pt x="11999" y="0"/>
                    <a:pt x="9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24"/>
            <p:cNvSpPr/>
            <p:nvPr/>
          </p:nvSpPr>
          <p:spPr>
            <a:xfrm>
              <a:off x="7150886" y="1763233"/>
              <a:ext cx="88848" cy="75971"/>
            </a:xfrm>
            <a:custGeom>
              <a:avLst/>
              <a:gdLst/>
              <a:ahLst/>
              <a:cxnLst/>
              <a:rect l="l" t="t" r="r" b="b"/>
              <a:pathLst>
                <a:path w="4540" h="3882" extrusionOk="0">
                  <a:moveTo>
                    <a:pt x="2598" y="0"/>
                  </a:moveTo>
                  <a:cubicBezTo>
                    <a:pt x="873" y="0"/>
                    <a:pt x="0" y="2088"/>
                    <a:pt x="1226" y="3313"/>
                  </a:cubicBezTo>
                  <a:cubicBezTo>
                    <a:pt x="1621" y="3706"/>
                    <a:pt x="2107" y="3882"/>
                    <a:pt x="2583" y="3882"/>
                  </a:cubicBezTo>
                  <a:cubicBezTo>
                    <a:pt x="3582" y="3882"/>
                    <a:pt x="4539" y="3109"/>
                    <a:pt x="4539" y="1941"/>
                  </a:cubicBezTo>
                  <a:cubicBezTo>
                    <a:pt x="4539" y="872"/>
                    <a:pt x="3667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124"/>
          <p:cNvGrpSpPr/>
          <p:nvPr/>
        </p:nvGrpSpPr>
        <p:grpSpPr>
          <a:xfrm>
            <a:off x="6439125" y="3816536"/>
            <a:ext cx="329422" cy="325390"/>
            <a:chOff x="6439125" y="3816536"/>
            <a:chExt cx="329422" cy="325390"/>
          </a:xfrm>
        </p:grpSpPr>
        <p:sp>
          <p:nvSpPr>
            <p:cNvPr id="1606" name="Google Shape;1606;p124"/>
            <p:cNvSpPr/>
            <p:nvPr/>
          </p:nvSpPr>
          <p:spPr>
            <a:xfrm>
              <a:off x="6439125" y="4069009"/>
              <a:ext cx="68123" cy="72918"/>
            </a:xfrm>
            <a:custGeom>
              <a:avLst/>
              <a:gdLst/>
              <a:ahLst/>
              <a:cxnLst/>
              <a:rect l="l" t="t" r="r" b="b"/>
              <a:pathLst>
                <a:path w="3481" h="3726" extrusionOk="0">
                  <a:moveTo>
                    <a:pt x="1334" y="1"/>
                  </a:moveTo>
                  <a:cubicBezTo>
                    <a:pt x="481" y="363"/>
                    <a:pt x="1" y="1265"/>
                    <a:pt x="187" y="2167"/>
                  </a:cubicBezTo>
                  <a:cubicBezTo>
                    <a:pt x="373" y="3069"/>
                    <a:pt x="1167" y="3716"/>
                    <a:pt x="2089" y="3726"/>
                  </a:cubicBezTo>
                  <a:lnTo>
                    <a:pt x="3481" y="3726"/>
                  </a:lnTo>
                  <a:cubicBezTo>
                    <a:pt x="2403" y="2726"/>
                    <a:pt x="1648" y="1432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24"/>
            <p:cNvSpPr/>
            <p:nvPr/>
          </p:nvSpPr>
          <p:spPr>
            <a:xfrm>
              <a:off x="6700619" y="4069009"/>
              <a:ext cx="67927" cy="72918"/>
            </a:xfrm>
            <a:custGeom>
              <a:avLst/>
              <a:gdLst/>
              <a:ahLst/>
              <a:cxnLst/>
              <a:rect l="l" t="t" r="r" b="b"/>
              <a:pathLst>
                <a:path w="3471" h="3726" extrusionOk="0">
                  <a:moveTo>
                    <a:pt x="2147" y="1"/>
                  </a:moveTo>
                  <a:cubicBezTo>
                    <a:pt x="1824" y="1432"/>
                    <a:pt x="1079" y="2726"/>
                    <a:pt x="0" y="3726"/>
                  </a:cubicBezTo>
                  <a:lnTo>
                    <a:pt x="1392" y="3726"/>
                  </a:lnTo>
                  <a:cubicBezTo>
                    <a:pt x="2314" y="3716"/>
                    <a:pt x="3108" y="3069"/>
                    <a:pt x="3284" y="2167"/>
                  </a:cubicBezTo>
                  <a:cubicBezTo>
                    <a:pt x="3471" y="1265"/>
                    <a:pt x="3000" y="363"/>
                    <a:pt x="2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24"/>
            <p:cNvSpPr/>
            <p:nvPr/>
          </p:nvSpPr>
          <p:spPr>
            <a:xfrm>
              <a:off x="6470202" y="3914386"/>
              <a:ext cx="267463" cy="227540"/>
            </a:xfrm>
            <a:custGeom>
              <a:avLst/>
              <a:gdLst/>
              <a:ahLst/>
              <a:cxnLst/>
              <a:rect l="l" t="t" r="r" b="b"/>
              <a:pathLst>
                <a:path w="13667" h="11627" extrusionOk="0">
                  <a:moveTo>
                    <a:pt x="6839" y="2966"/>
                  </a:moveTo>
                  <a:cubicBezTo>
                    <a:pt x="7062" y="2966"/>
                    <a:pt x="7285" y="3108"/>
                    <a:pt x="7324" y="3392"/>
                  </a:cubicBezTo>
                  <a:lnTo>
                    <a:pt x="7324" y="3961"/>
                  </a:lnTo>
                  <a:cubicBezTo>
                    <a:pt x="7902" y="4167"/>
                    <a:pt x="8285" y="4706"/>
                    <a:pt x="8294" y="5324"/>
                  </a:cubicBezTo>
                  <a:cubicBezTo>
                    <a:pt x="8334" y="5618"/>
                    <a:pt x="8108" y="5892"/>
                    <a:pt x="7804" y="5892"/>
                  </a:cubicBezTo>
                  <a:cubicBezTo>
                    <a:pt x="7510" y="5892"/>
                    <a:pt x="7275" y="5618"/>
                    <a:pt x="7324" y="5324"/>
                  </a:cubicBezTo>
                  <a:cubicBezTo>
                    <a:pt x="7324" y="5032"/>
                    <a:pt x="7081" y="4834"/>
                    <a:pt x="6827" y="4834"/>
                  </a:cubicBezTo>
                  <a:cubicBezTo>
                    <a:pt x="6706" y="4834"/>
                    <a:pt x="6582" y="4879"/>
                    <a:pt x="6481" y="4980"/>
                  </a:cubicBezTo>
                  <a:cubicBezTo>
                    <a:pt x="6177" y="5284"/>
                    <a:pt x="6393" y="5814"/>
                    <a:pt x="6834" y="5814"/>
                  </a:cubicBezTo>
                  <a:cubicBezTo>
                    <a:pt x="6840" y="5814"/>
                    <a:pt x="6847" y="5814"/>
                    <a:pt x="6854" y="5814"/>
                  </a:cubicBezTo>
                  <a:cubicBezTo>
                    <a:pt x="7551" y="5814"/>
                    <a:pt x="8148" y="6320"/>
                    <a:pt x="8275" y="7020"/>
                  </a:cubicBezTo>
                  <a:cubicBezTo>
                    <a:pt x="8392" y="7716"/>
                    <a:pt x="7990" y="8402"/>
                    <a:pt x="7324" y="8637"/>
                  </a:cubicBezTo>
                  <a:lnTo>
                    <a:pt x="7324" y="9206"/>
                  </a:lnTo>
                  <a:cubicBezTo>
                    <a:pt x="7285" y="9485"/>
                    <a:pt x="7062" y="9625"/>
                    <a:pt x="6839" y="9625"/>
                  </a:cubicBezTo>
                  <a:cubicBezTo>
                    <a:pt x="6616" y="9625"/>
                    <a:pt x="6393" y="9485"/>
                    <a:pt x="6353" y="9206"/>
                  </a:cubicBezTo>
                  <a:lnTo>
                    <a:pt x="6353" y="8637"/>
                  </a:lnTo>
                  <a:cubicBezTo>
                    <a:pt x="5775" y="8431"/>
                    <a:pt x="5383" y="7882"/>
                    <a:pt x="5383" y="7265"/>
                  </a:cubicBezTo>
                  <a:cubicBezTo>
                    <a:pt x="5422" y="6985"/>
                    <a:pt x="5643" y="6845"/>
                    <a:pt x="5864" y="6845"/>
                  </a:cubicBezTo>
                  <a:cubicBezTo>
                    <a:pt x="6086" y="6845"/>
                    <a:pt x="6309" y="6985"/>
                    <a:pt x="6353" y="7265"/>
                  </a:cubicBezTo>
                  <a:cubicBezTo>
                    <a:pt x="6347" y="7564"/>
                    <a:pt x="6588" y="7764"/>
                    <a:pt x="6842" y="7764"/>
                  </a:cubicBezTo>
                  <a:cubicBezTo>
                    <a:pt x="6962" y="7764"/>
                    <a:pt x="7086" y="7719"/>
                    <a:pt x="7187" y="7617"/>
                  </a:cubicBezTo>
                  <a:cubicBezTo>
                    <a:pt x="7500" y="7314"/>
                    <a:pt x="7275" y="6784"/>
                    <a:pt x="6843" y="6784"/>
                  </a:cubicBezTo>
                  <a:cubicBezTo>
                    <a:pt x="6128" y="6784"/>
                    <a:pt x="5520" y="6274"/>
                    <a:pt x="5402" y="5578"/>
                  </a:cubicBezTo>
                  <a:cubicBezTo>
                    <a:pt x="5275" y="4873"/>
                    <a:pt x="5677" y="4186"/>
                    <a:pt x="6353" y="3961"/>
                  </a:cubicBezTo>
                  <a:lnTo>
                    <a:pt x="6353" y="3392"/>
                  </a:lnTo>
                  <a:cubicBezTo>
                    <a:pt x="6393" y="3108"/>
                    <a:pt x="6616" y="2966"/>
                    <a:pt x="6839" y="2966"/>
                  </a:cubicBezTo>
                  <a:close/>
                  <a:moveTo>
                    <a:pt x="6834" y="1"/>
                  </a:moveTo>
                  <a:cubicBezTo>
                    <a:pt x="4050" y="1"/>
                    <a:pt x="1599" y="1814"/>
                    <a:pt x="795" y="4481"/>
                  </a:cubicBezTo>
                  <a:cubicBezTo>
                    <a:pt x="1" y="7137"/>
                    <a:pt x="1030" y="10009"/>
                    <a:pt x="3344" y="11549"/>
                  </a:cubicBezTo>
                  <a:cubicBezTo>
                    <a:pt x="3422" y="11598"/>
                    <a:pt x="3520" y="11627"/>
                    <a:pt x="3618" y="11627"/>
                  </a:cubicBezTo>
                  <a:lnTo>
                    <a:pt x="10049" y="11627"/>
                  </a:lnTo>
                  <a:cubicBezTo>
                    <a:pt x="10137" y="11627"/>
                    <a:pt x="10235" y="11598"/>
                    <a:pt x="10314" y="11549"/>
                  </a:cubicBezTo>
                  <a:cubicBezTo>
                    <a:pt x="12627" y="10009"/>
                    <a:pt x="13666" y="7137"/>
                    <a:pt x="12863" y="4481"/>
                  </a:cubicBezTo>
                  <a:cubicBezTo>
                    <a:pt x="12059" y="1814"/>
                    <a:pt x="9608" y="1"/>
                    <a:pt x="6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24"/>
            <p:cNvSpPr/>
            <p:nvPr/>
          </p:nvSpPr>
          <p:spPr>
            <a:xfrm>
              <a:off x="6594530" y="3838279"/>
              <a:ext cx="19002" cy="55794"/>
            </a:xfrm>
            <a:custGeom>
              <a:avLst/>
              <a:gdLst/>
              <a:ahLst/>
              <a:cxnLst/>
              <a:rect l="l" t="t" r="r" b="b"/>
              <a:pathLst>
                <a:path w="971" h="2851" extrusionOk="0">
                  <a:moveTo>
                    <a:pt x="486" y="0"/>
                  </a:moveTo>
                  <a:cubicBezTo>
                    <a:pt x="263" y="0"/>
                    <a:pt x="40" y="140"/>
                    <a:pt x="0" y="419"/>
                  </a:cubicBezTo>
                  <a:lnTo>
                    <a:pt x="0" y="2360"/>
                  </a:lnTo>
                  <a:cubicBezTo>
                    <a:pt x="0" y="2623"/>
                    <a:pt x="213" y="2848"/>
                    <a:pt x="485" y="2850"/>
                  </a:cubicBezTo>
                  <a:lnTo>
                    <a:pt x="485" y="2850"/>
                  </a:lnTo>
                  <a:cubicBezTo>
                    <a:pt x="748" y="2848"/>
                    <a:pt x="961" y="2623"/>
                    <a:pt x="971" y="2360"/>
                  </a:cubicBezTo>
                  <a:lnTo>
                    <a:pt x="971" y="419"/>
                  </a:lnTo>
                  <a:cubicBezTo>
                    <a:pt x="932" y="140"/>
                    <a:pt x="709" y="0"/>
                    <a:pt x="486" y="0"/>
                  </a:cubicBezTo>
                  <a:close/>
                  <a:moveTo>
                    <a:pt x="485" y="2850"/>
                  </a:moveTo>
                  <a:cubicBezTo>
                    <a:pt x="484" y="2850"/>
                    <a:pt x="482" y="2850"/>
                    <a:pt x="481" y="2850"/>
                  </a:cubicBezTo>
                  <a:lnTo>
                    <a:pt x="490" y="2850"/>
                  </a:lnTo>
                  <a:cubicBezTo>
                    <a:pt x="489" y="2850"/>
                    <a:pt x="487" y="2850"/>
                    <a:pt x="485" y="2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24"/>
            <p:cNvSpPr/>
            <p:nvPr/>
          </p:nvSpPr>
          <p:spPr>
            <a:xfrm>
              <a:off x="6631557" y="3816536"/>
              <a:ext cx="20744" cy="58534"/>
            </a:xfrm>
            <a:custGeom>
              <a:avLst/>
              <a:gdLst/>
              <a:ahLst/>
              <a:cxnLst/>
              <a:rect l="l" t="t" r="r" b="b"/>
              <a:pathLst>
                <a:path w="1060" h="2991" extrusionOk="0">
                  <a:moveTo>
                    <a:pt x="530" y="1"/>
                  </a:moveTo>
                  <a:cubicBezTo>
                    <a:pt x="226" y="1"/>
                    <a:pt x="0" y="266"/>
                    <a:pt x="49" y="570"/>
                  </a:cubicBezTo>
                  <a:lnTo>
                    <a:pt x="49" y="2501"/>
                  </a:lnTo>
                  <a:cubicBezTo>
                    <a:pt x="49" y="2774"/>
                    <a:pt x="262" y="2988"/>
                    <a:pt x="534" y="2991"/>
                  </a:cubicBezTo>
                  <a:lnTo>
                    <a:pt x="534" y="2991"/>
                  </a:lnTo>
                  <a:cubicBezTo>
                    <a:pt x="797" y="2988"/>
                    <a:pt x="1020" y="2764"/>
                    <a:pt x="1020" y="2501"/>
                  </a:cubicBezTo>
                  <a:lnTo>
                    <a:pt x="1020" y="570"/>
                  </a:lnTo>
                  <a:cubicBezTo>
                    <a:pt x="1059" y="266"/>
                    <a:pt x="834" y="1"/>
                    <a:pt x="530" y="1"/>
                  </a:cubicBezTo>
                  <a:close/>
                  <a:moveTo>
                    <a:pt x="534" y="2991"/>
                  </a:moveTo>
                  <a:lnTo>
                    <a:pt x="534" y="2991"/>
                  </a:lnTo>
                  <a:cubicBezTo>
                    <a:pt x="533" y="2991"/>
                    <a:pt x="531" y="2991"/>
                    <a:pt x="530" y="2991"/>
                  </a:cubicBezTo>
                  <a:lnTo>
                    <a:pt x="539" y="2991"/>
                  </a:lnTo>
                  <a:cubicBezTo>
                    <a:pt x="538" y="2991"/>
                    <a:pt x="536" y="2991"/>
                    <a:pt x="534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24"/>
            <p:cNvSpPr/>
            <p:nvPr/>
          </p:nvSpPr>
          <p:spPr>
            <a:xfrm>
              <a:off x="6555782" y="3816536"/>
              <a:ext cx="20725" cy="58534"/>
            </a:xfrm>
            <a:custGeom>
              <a:avLst/>
              <a:gdLst/>
              <a:ahLst/>
              <a:cxnLst/>
              <a:rect l="l" t="t" r="r" b="b"/>
              <a:pathLst>
                <a:path w="1059" h="2991" extrusionOk="0">
                  <a:moveTo>
                    <a:pt x="529" y="1"/>
                  </a:moveTo>
                  <a:cubicBezTo>
                    <a:pt x="226" y="1"/>
                    <a:pt x="0" y="266"/>
                    <a:pt x="39" y="570"/>
                  </a:cubicBezTo>
                  <a:lnTo>
                    <a:pt x="39" y="2501"/>
                  </a:lnTo>
                  <a:cubicBezTo>
                    <a:pt x="39" y="2774"/>
                    <a:pt x="262" y="2988"/>
                    <a:pt x="525" y="2991"/>
                  </a:cubicBezTo>
                  <a:lnTo>
                    <a:pt x="525" y="2991"/>
                  </a:lnTo>
                  <a:cubicBezTo>
                    <a:pt x="797" y="2988"/>
                    <a:pt x="1010" y="2764"/>
                    <a:pt x="1010" y="2501"/>
                  </a:cubicBezTo>
                  <a:lnTo>
                    <a:pt x="1010" y="570"/>
                  </a:lnTo>
                  <a:cubicBezTo>
                    <a:pt x="1059" y="266"/>
                    <a:pt x="824" y="1"/>
                    <a:pt x="529" y="1"/>
                  </a:cubicBezTo>
                  <a:close/>
                  <a:moveTo>
                    <a:pt x="525" y="2991"/>
                  </a:moveTo>
                  <a:cubicBezTo>
                    <a:pt x="523" y="2991"/>
                    <a:pt x="521" y="2991"/>
                    <a:pt x="520" y="2991"/>
                  </a:cubicBezTo>
                  <a:lnTo>
                    <a:pt x="529" y="2991"/>
                  </a:lnTo>
                  <a:cubicBezTo>
                    <a:pt x="528" y="2991"/>
                    <a:pt x="526" y="2991"/>
                    <a:pt x="525" y="29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24"/>
          <p:cNvGrpSpPr/>
          <p:nvPr/>
        </p:nvGrpSpPr>
        <p:grpSpPr>
          <a:xfrm>
            <a:off x="6442002" y="3304311"/>
            <a:ext cx="323864" cy="284724"/>
            <a:chOff x="6442002" y="3304311"/>
            <a:chExt cx="323864" cy="284724"/>
          </a:xfrm>
        </p:grpSpPr>
        <p:sp>
          <p:nvSpPr>
            <p:cNvPr id="1613" name="Google Shape;1613;p124"/>
            <p:cNvSpPr/>
            <p:nvPr/>
          </p:nvSpPr>
          <p:spPr>
            <a:xfrm>
              <a:off x="6442002" y="3304311"/>
              <a:ext cx="323864" cy="189770"/>
            </a:xfrm>
            <a:custGeom>
              <a:avLst/>
              <a:gdLst/>
              <a:ahLst/>
              <a:cxnLst/>
              <a:rect l="l" t="t" r="r" b="b"/>
              <a:pathLst>
                <a:path w="16549" h="9697" extrusionOk="0">
                  <a:moveTo>
                    <a:pt x="10696" y="971"/>
                  </a:moveTo>
                  <a:lnTo>
                    <a:pt x="10696" y="2912"/>
                  </a:lnTo>
                  <a:lnTo>
                    <a:pt x="5853" y="2912"/>
                  </a:lnTo>
                  <a:lnTo>
                    <a:pt x="5853" y="971"/>
                  </a:lnTo>
                  <a:close/>
                  <a:moveTo>
                    <a:pt x="9312" y="7751"/>
                  </a:moveTo>
                  <a:cubicBezTo>
                    <a:pt x="9578" y="7751"/>
                    <a:pt x="9804" y="7964"/>
                    <a:pt x="9804" y="8245"/>
                  </a:cubicBezTo>
                  <a:cubicBezTo>
                    <a:pt x="9804" y="8513"/>
                    <a:pt x="9584" y="8732"/>
                    <a:pt x="9323" y="8732"/>
                  </a:cubicBezTo>
                  <a:cubicBezTo>
                    <a:pt x="9298" y="8732"/>
                    <a:pt x="9271" y="8730"/>
                    <a:pt x="9245" y="8726"/>
                  </a:cubicBezTo>
                  <a:lnTo>
                    <a:pt x="7304" y="8726"/>
                  </a:lnTo>
                  <a:cubicBezTo>
                    <a:pt x="7278" y="8730"/>
                    <a:pt x="7252" y="8732"/>
                    <a:pt x="7226" y="8732"/>
                  </a:cubicBezTo>
                  <a:cubicBezTo>
                    <a:pt x="6963" y="8732"/>
                    <a:pt x="6736" y="8513"/>
                    <a:pt x="6736" y="8245"/>
                  </a:cubicBezTo>
                  <a:cubicBezTo>
                    <a:pt x="6736" y="7964"/>
                    <a:pt x="6970" y="7751"/>
                    <a:pt x="7237" y="7751"/>
                  </a:cubicBezTo>
                  <a:cubicBezTo>
                    <a:pt x="7260" y="7751"/>
                    <a:pt x="7282" y="7752"/>
                    <a:pt x="7304" y="7755"/>
                  </a:cubicBezTo>
                  <a:lnTo>
                    <a:pt x="9245" y="7755"/>
                  </a:lnTo>
                  <a:cubicBezTo>
                    <a:pt x="9268" y="7752"/>
                    <a:pt x="9290" y="7751"/>
                    <a:pt x="9312" y="7751"/>
                  </a:cubicBezTo>
                  <a:close/>
                  <a:moveTo>
                    <a:pt x="5363" y="1"/>
                  </a:moveTo>
                  <a:cubicBezTo>
                    <a:pt x="5089" y="1"/>
                    <a:pt x="4873" y="217"/>
                    <a:pt x="4873" y="491"/>
                  </a:cubicBezTo>
                  <a:lnTo>
                    <a:pt x="4873" y="2912"/>
                  </a:lnTo>
                  <a:lnTo>
                    <a:pt x="1442" y="2912"/>
                  </a:lnTo>
                  <a:cubicBezTo>
                    <a:pt x="648" y="2912"/>
                    <a:pt x="1" y="3569"/>
                    <a:pt x="1" y="4363"/>
                  </a:cubicBezTo>
                  <a:cubicBezTo>
                    <a:pt x="11" y="7308"/>
                    <a:pt x="2403" y="9696"/>
                    <a:pt x="5345" y="9696"/>
                  </a:cubicBezTo>
                  <a:cubicBezTo>
                    <a:pt x="5351" y="9696"/>
                    <a:pt x="5357" y="9696"/>
                    <a:pt x="5363" y="9696"/>
                  </a:cubicBezTo>
                  <a:lnTo>
                    <a:pt x="11176" y="9696"/>
                  </a:lnTo>
                  <a:cubicBezTo>
                    <a:pt x="11182" y="9696"/>
                    <a:pt x="11188" y="9696"/>
                    <a:pt x="11195" y="9696"/>
                  </a:cubicBezTo>
                  <a:cubicBezTo>
                    <a:pt x="14147" y="9696"/>
                    <a:pt x="16529" y="7308"/>
                    <a:pt x="16548" y="4363"/>
                  </a:cubicBezTo>
                  <a:cubicBezTo>
                    <a:pt x="16539" y="3559"/>
                    <a:pt x="15892" y="2912"/>
                    <a:pt x="15088" y="2912"/>
                  </a:cubicBezTo>
                  <a:lnTo>
                    <a:pt x="11667" y="2912"/>
                  </a:lnTo>
                  <a:lnTo>
                    <a:pt x="11667" y="491"/>
                  </a:lnTo>
                  <a:cubicBezTo>
                    <a:pt x="11667" y="217"/>
                    <a:pt x="11441" y="1"/>
                    <a:pt x="1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24"/>
            <p:cNvSpPr/>
            <p:nvPr/>
          </p:nvSpPr>
          <p:spPr>
            <a:xfrm>
              <a:off x="6442002" y="3455294"/>
              <a:ext cx="323864" cy="133741"/>
            </a:xfrm>
            <a:custGeom>
              <a:avLst/>
              <a:gdLst/>
              <a:ahLst/>
              <a:cxnLst/>
              <a:rect l="l" t="t" r="r" b="b"/>
              <a:pathLst>
                <a:path w="16549" h="6834" extrusionOk="0">
                  <a:moveTo>
                    <a:pt x="1" y="1"/>
                  </a:moveTo>
                  <a:lnTo>
                    <a:pt x="1" y="6343"/>
                  </a:lnTo>
                  <a:cubicBezTo>
                    <a:pt x="1" y="6608"/>
                    <a:pt x="217" y="6834"/>
                    <a:pt x="491" y="6834"/>
                  </a:cubicBezTo>
                  <a:lnTo>
                    <a:pt x="16058" y="6834"/>
                  </a:lnTo>
                  <a:cubicBezTo>
                    <a:pt x="16323" y="6834"/>
                    <a:pt x="16548" y="6608"/>
                    <a:pt x="16548" y="6343"/>
                  </a:cubicBezTo>
                  <a:lnTo>
                    <a:pt x="16548" y="1"/>
                  </a:lnTo>
                  <a:cubicBezTo>
                    <a:pt x="15382" y="1834"/>
                    <a:pt x="13353" y="2952"/>
                    <a:pt x="11176" y="2952"/>
                  </a:cubicBezTo>
                  <a:lnTo>
                    <a:pt x="5363" y="2952"/>
                  </a:lnTo>
                  <a:cubicBezTo>
                    <a:pt x="3187" y="2952"/>
                    <a:pt x="1167" y="18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124"/>
          <p:cNvGrpSpPr/>
          <p:nvPr/>
        </p:nvGrpSpPr>
        <p:grpSpPr>
          <a:xfrm>
            <a:off x="6442002" y="2763886"/>
            <a:ext cx="323864" cy="303805"/>
            <a:chOff x="6442002" y="2763886"/>
            <a:chExt cx="323864" cy="303805"/>
          </a:xfrm>
        </p:grpSpPr>
        <p:sp>
          <p:nvSpPr>
            <p:cNvPr id="1616" name="Google Shape;1616;p124"/>
            <p:cNvSpPr/>
            <p:nvPr/>
          </p:nvSpPr>
          <p:spPr>
            <a:xfrm>
              <a:off x="6442002" y="2763886"/>
              <a:ext cx="323864" cy="246934"/>
            </a:xfrm>
            <a:custGeom>
              <a:avLst/>
              <a:gdLst/>
              <a:ahLst/>
              <a:cxnLst/>
              <a:rect l="l" t="t" r="r" b="b"/>
              <a:pathLst>
                <a:path w="16549" h="12618" extrusionOk="0">
                  <a:moveTo>
                    <a:pt x="13117" y="2922"/>
                  </a:moveTo>
                  <a:cubicBezTo>
                    <a:pt x="13382" y="2922"/>
                    <a:pt x="13608" y="3138"/>
                    <a:pt x="13608" y="3412"/>
                  </a:cubicBezTo>
                  <a:lnTo>
                    <a:pt x="13608" y="5343"/>
                  </a:lnTo>
                  <a:cubicBezTo>
                    <a:pt x="13563" y="5618"/>
                    <a:pt x="13340" y="5755"/>
                    <a:pt x="13119" y="5755"/>
                  </a:cubicBezTo>
                  <a:cubicBezTo>
                    <a:pt x="12897" y="5755"/>
                    <a:pt x="12676" y="5618"/>
                    <a:pt x="12637" y="5343"/>
                  </a:cubicBezTo>
                  <a:lnTo>
                    <a:pt x="12637" y="4569"/>
                  </a:lnTo>
                  <a:lnTo>
                    <a:pt x="8618" y="8588"/>
                  </a:lnTo>
                  <a:cubicBezTo>
                    <a:pt x="8520" y="8681"/>
                    <a:pt x="8395" y="8728"/>
                    <a:pt x="8271" y="8728"/>
                  </a:cubicBezTo>
                  <a:cubicBezTo>
                    <a:pt x="8147" y="8728"/>
                    <a:pt x="8025" y="8681"/>
                    <a:pt x="7932" y="8588"/>
                  </a:cubicBezTo>
                  <a:lnTo>
                    <a:pt x="6334" y="7000"/>
                  </a:lnTo>
                  <a:lnTo>
                    <a:pt x="3775" y="9559"/>
                  </a:lnTo>
                  <a:cubicBezTo>
                    <a:pt x="3674" y="9692"/>
                    <a:pt x="3526" y="9758"/>
                    <a:pt x="3378" y="9758"/>
                  </a:cubicBezTo>
                  <a:cubicBezTo>
                    <a:pt x="3253" y="9758"/>
                    <a:pt x="3128" y="9711"/>
                    <a:pt x="3030" y="9617"/>
                  </a:cubicBezTo>
                  <a:cubicBezTo>
                    <a:pt x="2824" y="9402"/>
                    <a:pt x="2844" y="9059"/>
                    <a:pt x="3089" y="8872"/>
                  </a:cubicBezTo>
                  <a:lnTo>
                    <a:pt x="5991" y="5971"/>
                  </a:lnTo>
                  <a:cubicBezTo>
                    <a:pt x="6084" y="5878"/>
                    <a:pt x="6209" y="5831"/>
                    <a:pt x="6334" y="5831"/>
                  </a:cubicBezTo>
                  <a:cubicBezTo>
                    <a:pt x="6459" y="5831"/>
                    <a:pt x="6584" y="5878"/>
                    <a:pt x="6677" y="5971"/>
                  </a:cubicBezTo>
                  <a:lnTo>
                    <a:pt x="8275" y="7569"/>
                  </a:lnTo>
                  <a:lnTo>
                    <a:pt x="11951" y="3892"/>
                  </a:lnTo>
                  <a:lnTo>
                    <a:pt x="11176" y="3892"/>
                  </a:lnTo>
                  <a:cubicBezTo>
                    <a:pt x="10618" y="3804"/>
                    <a:pt x="10618" y="3000"/>
                    <a:pt x="11176" y="2922"/>
                  </a:cubicBezTo>
                  <a:close/>
                  <a:moveTo>
                    <a:pt x="16058" y="1"/>
                  </a:moveTo>
                  <a:lnTo>
                    <a:pt x="16058" y="10"/>
                  </a:lnTo>
                  <a:lnTo>
                    <a:pt x="491" y="10"/>
                  </a:lnTo>
                  <a:cubicBezTo>
                    <a:pt x="217" y="10"/>
                    <a:pt x="1" y="226"/>
                    <a:pt x="1" y="501"/>
                  </a:cubicBezTo>
                  <a:lnTo>
                    <a:pt x="1" y="12127"/>
                  </a:lnTo>
                  <a:cubicBezTo>
                    <a:pt x="1" y="12402"/>
                    <a:pt x="217" y="12617"/>
                    <a:pt x="491" y="12617"/>
                  </a:cubicBezTo>
                  <a:lnTo>
                    <a:pt x="16058" y="12617"/>
                  </a:lnTo>
                  <a:cubicBezTo>
                    <a:pt x="16323" y="12617"/>
                    <a:pt x="16548" y="12402"/>
                    <a:pt x="16548" y="12127"/>
                  </a:cubicBezTo>
                  <a:lnTo>
                    <a:pt x="16548" y="491"/>
                  </a:lnTo>
                  <a:cubicBezTo>
                    <a:pt x="16548" y="226"/>
                    <a:pt x="16323" y="1"/>
                    <a:pt x="16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24"/>
            <p:cNvSpPr/>
            <p:nvPr/>
          </p:nvSpPr>
          <p:spPr>
            <a:xfrm>
              <a:off x="6517013" y="3029588"/>
              <a:ext cx="173840" cy="38103"/>
            </a:xfrm>
            <a:custGeom>
              <a:avLst/>
              <a:gdLst/>
              <a:ahLst/>
              <a:cxnLst/>
              <a:rect l="l" t="t" r="r" b="b"/>
              <a:pathLst>
                <a:path w="8883" h="1947" extrusionOk="0">
                  <a:moveTo>
                    <a:pt x="2020" y="1"/>
                  </a:moveTo>
                  <a:lnTo>
                    <a:pt x="2020" y="971"/>
                  </a:lnTo>
                  <a:lnTo>
                    <a:pt x="560" y="971"/>
                  </a:lnTo>
                  <a:cubicBezTo>
                    <a:pt x="533" y="967"/>
                    <a:pt x="507" y="965"/>
                    <a:pt x="482" y="965"/>
                  </a:cubicBezTo>
                  <a:cubicBezTo>
                    <a:pt x="220" y="965"/>
                    <a:pt x="1" y="1184"/>
                    <a:pt x="1" y="1452"/>
                  </a:cubicBezTo>
                  <a:cubicBezTo>
                    <a:pt x="1" y="1733"/>
                    <a:pt x="227" y="1946"/>
                    <a:pt x="493" y="1946"/>
                  </a:cubicBezTo>
                  <a:cubicBezTo>
                    <a:pt x="515" y="1946"/>
                    <a:pt x="537" y="1945"/>
                    <a:pt x="560" y="1942"/>
                  </a:cubicBezTo>
                  <a:lnTo>
                    <a:pt x="8314" y="1942"/>
                  </a:lnTo>
                  <a:cubicBezTo>
                    <a:pt x="8336" y="1945"/>
                    <a:pt x="8359" y="1946"/>
                    <a:pt x="8381" y="1946"/>
                  </a:cubicBezTo>
                  <a:cubicBezTo>
                    <a:pt x="8648" y="1946"/>
                    <a:pt x="8882" y="1733"/>
                    <a:pt x="8882" y="1452"/>
                  </a:cubicBezTo>
                  <a:cubicBezTo>
                    <a:pt x="8882" y="1184"/>
                    <a:pt x="8655" y="965"/>
                    <a:pt x="8392" y="965"/>
                  </a:cubicBezTo>
                  <a:cubicBezTo>
                    <a:pt x="8366" y="965"/>
                    <a:pt x="8340" y="967"/>
                    <a:pt x="8314" y="971"/>
                  </a:cubicBezTo>
                  <a:lnTo>
                    <a:pt x="6863" y="971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24"/>
          <p:cNvSpPr/>
          <p:nvPr/>
        </p:nvSpPr>
        <p:spPr>
          <a:xfrm>
            <a:off x="6440671" y="2246005"/>
            <a:ext cx="326545" cy="325351"/>
          </a:xfrm>
          <a:custGeom>
            <a:avLst/>
            <a:gdLst/>
            <a:ahLst/>
            <a:cxnLst/>
            <a:rect l="l" t="t" r="r" b="b"/>
            <a:pathLst>
              <a:path w="16686" h="16625" extrusionOk="0">
                <a:moveTo>
                  <a:pt x="13185" y="2917"/>
                </a:moveTo>
                <a:cubicBezTo>
                  <a:pt x="13450" y="2917"/>
                  <a:pt x="13676" y="3132"/>
                  <a:pt x="13676" y="3397"/>
                </a:cubicBezTo>
                <a:lnTo>
                  <a:pt x="13676" y="5338"/>
                </a:lnTo>
                <a:cubicBezTo>
                  <a:pt x="13725" y="5632"/>
                  <a:pt x="13489" y="5897"/>
                  <a:pt x="13195" y="5897"/>
                </a:cubicBezTo>
                <a:cubicBezTo>
                  <a:pt x="12891" y="5897"/>
                  <a:pt x="12666" y="5632"/>
                  <a:pt x="12705" y="5338"/>
                </a:cubicBezTo>
                <a:lnTo>
                  <a:pt x="12705" y="4564"/>
                </a:lnTo>
                <a:lnTo>
                  <a:pt x="8686" y="8583"/>
                </a:lnTo>
                <a:cubicBezTo>
                  <a:pt x="8593" y="8676"/>
                  <a:pt x="8470" y="8723"/>
                  <a:pt x="8346" y="8723"/>
                </a:cubicBezTo>
                <a:cubicBezTo>
                  <a:pt x="8223" y="8723"/>
                  <a:pt x="8098" y="8676"/>
                  <a:pt x="8000" y="8583"/>
                </a:cubicBezTo>
                <a:lnTo>
                  <a:pt x="6411" y="6995"/>
                </a:lnTo>
                <a:lnTo>
                  <a:pt x="3843" y="9563"/>
                </a:lnTo>
                <a:cubicBezTo>
                  <a:pt x="3749" y="9633"/>
                  <a:pt x="3649" y="9663"/>
                  <a:pt x="3553" y="9663"/>
                </a:cubicBezTo>
                <a:cubicBezTo>
                  <a:pt x="3193" y="9663"/>
                  <a:pt x="2893" y="9233"/>
                  <a:pt x="3157" y="8877"/>
                </a:cubicBezTo>
                <a:lnTo>
                  <a:pt x="6059" y="5966"/>
                </a:lnTo>
                <a:cubicBezTo>
                  <a:pt x="6152" y="5872"/>
                  <a:pt x="6277" y="5826"/>
                  <a:pt x="6402" y="5826"/>
                </a:cubicBezTo>
                <a:cubicBezTo>
                  <a:pt x="6527" y="5826"/>
                  <a:pt x="6652" y="5872"/>
                  <a:pt x="6745" y="5966"/>
                </a:cubicBezTo>
                <a:lnTo>
                  <a:pt x="8343" y="7563"/>
                </a:lnTo>
                <a:lnTo>
                  <a:pt x="12019" y="3887"/>
                </a:lnTo>
                <a:lnTo>
                  <a:pt x="11244" y="3887"/>
                </a:lnTo>
                <a:cubicBezTo>
                  <a:pt x="10695" y="3799"/>
                  <a:pt x="10695" y="2995"/>
                  <a:pt x="11244" y="2917"/>
                </a:cubicBezTo>
                <a:close/>
                <a:moveTo>
                  <a:pt x="10872" y="12602"/>
                </a:moveTo>
                <a:lnTo>
                  <a:pt x="11107" y="13573"/>
                </a:lnTo>
                <a:lnTo>
                  <a:pt x="5568" y="13573"/>
                </a:lnTo>
                <a:lnTo>
                  <a:pt x="5813" y="12602"/>
                </a:lnTo>
                <a:close/>
                <a:moveTo>
                  <a:pt x="492" y="1"/>
                </a:moveTo>
                <a:cubicBezTo>
                  <a:pt x="226" y="1"/>
                  <a:pt x="0" y="215"/>
                  <a:pt x="0" y="495"/>
                </a:cubicBezTo>
                <a:cubicBezTo>
                  <a:pt x="0" y="763"/>
                  <a:pt x="220" y="982"/>
                  <a:pt x="481" y="982"/>
                </a:cubicBezTo>
                <a:cubicBezTo>
                  <a:pt x="507" y="982"/>
                  <a:pt x="533" y="980"/>
                  <a:pt x="559" y="976"/>
                </a:cubicBezTo>
                <a:lnTo>
                  <a:pt x="1079" y="976"/>
                </a:lnTo>
                <a:lnTo>
                  <a:pt x="1079" y="11632"/>
                </a:lnTo>
                <a:lnTo>
                  <a:pt x="559" y="11632"/>
                </a:lnTo>
                <a:cubicBezTo>
                  <a:pt x="537" y="11629"/>
                  <a:pt x="514" y="11627"/>
                  <a:pt x="492" y="11627"/>
                </a:cubicBezTo>
                <a:cubicBezTo>
                  <a:pt x="226" y="11627"/>
                  <a:pt x="0" y="11841"/>
                  <a:pt x="0" y="12122"/>
                </a:cubicBezTo>
                <a:cubicBezTo>
                  <a:pt x="0" y="12398"/>
                  <a:pt x="218" y="12609"/>
                  <a:pt x="478" y="12609"/>
                </a:cubicBezTo>
                <a:cubicBezTo>
                  <a:pt x="505" y="12609"/>
                  <a:pt x="532" y="12607"/>
                  <a:pt x="559" y="12602"/>
                </a:cubicBezTo>
                <a:lnTo>
                  <a:pt x="4823" y="12602"/>
                </a:lnTo>
                <a:cubicBezTo>
                  <a:pt x="4637" y="13357"/>
                  <a:pt x="4186" y="15200"/>
                  <a:pt x="4000" y="15945"/>
                </a:cubicBezTo>
                <a:cubicBezTo>
                  <a:pt x="3882" y="16229"/>
                  <a:pt x="4039" y="16543"/>
                  <a:pt x="4333" y="16612"/>
                </a:cubicBezTo>
                <a:cubicBezTo>
                  <a:pt x="4372" y="16621"/>
                  <a:pt x="4410" y="16625"/>
                  <a:pt x="4448" y="16625"/>
                </a:cubicBezTo>
                <a:cubicBezTo>
                  <a:pt x="4697" y="16625"/>
                  <a:pt x="4915" y="16436"/>
                  <a:pt x="4941" y="16180"/>
                </a:cubicBezTo>
                <a:lnTo>
                  <a:pt x="5343" y="14543"/>
                </a:lnTo>
                <a:lnTo>
                  <a:pt x="11342" y="14543"/>
                </a:lnTo>
                <a:lnTo>
                  <a:pt x="11744" y="16180"/>
                </a:lnTo>
                <a:cubicBezTo>
                  <a:pt x="11770" y="16436"/>
                  <a:pt x="11988" y="16625"/>
                  <a:pt x="12238" y="16625"/>
                </a:cubicBezTo>
                <a:cubicBezTo>
                  <a:pt x="12275" y="16625"/>
                  <a:pt x="12314" y="16621"/>
                  <a:pt x="12352" y="16612"/>
                </a:cubicBezTo>
                <a:cubicBezTo>
                  <a:pt x="12636" y="16543"/>
                  <a:pt x="12803" y="16219"/>
                  <a:pt x="12685" y="15945"/>
                </a:cubicBezTo>
                <a:cubicBezTo>
                  <a:pt x="12499" y="15200"/>
                  <a:pt x="12048" y="13357"/>
                  <a:pt x="11862" y="12602"/>
                </a:cubicBezTo>
                <a:lnTo>
                  <a:pt x="16126" y="12602"/>
                </a:lnTo>
                <a:cubicBezTo>
                  <a:pt x="16153" y="12607"/>
                  <a:pt x="16179" y="12609"/>
                  <a:pt x="16204" y="12609"/>
                </a:cubicBezTo>
                <a:cubicBezTo>
                  <a:pt x="16466" y="12609"/>
                  <a:pt x="16685" y="12390"/>
                  <a:pt x="16685" y="12122"/>
                </a:cubicBezTo>
                <a:cubicBezTo>
                  <a:pt x="16685" y="11841"/>
                  <a:pt x="16459" y="11627"/>
                  <a:pt x="16193" y="11627"/>
                </a:cubicBezTo>
                <a:cubicBezTo>
                  <a:pt x="16171" y="11627"/>
                  <a:pt x="16149" y="11629"/>
                  <a:pt x="16126" y="11632"/>
                </a:cubicBezTo>
                <a:lnTo>
                  <a:pt x="15607" y="11632"/>
                </a:lnTo>
                <a:lnTo>
                  <a:pt x="15607" y="976"/>
                </a:lnTo>
                <a:lnTo>
                  <a:pt x="16126" y="976"/>
                </a:lnTo>
                <a:cubicBezTo>
                  <a:pt x="16153" y="980"/>
                  <a:pt x="16179" y="982"/>
                  <a:pt x="16204" y="982"/>
                </a:cubicBezTo>
                <a:cubicBezTo>
                  <a:pt x="16466" y="982"/>
                  <a:pt x="16685" y="763"/>
                  <a:pt x="16685" y="495"/>
                </a:cubicBezTo>
                <a:cubicBezTo>
                  <a:pt x="16685" y="215"/>
                  <a:pt x="16459" y="1"/>
                  <a:pt x="16193" y="1"/>
                </a:cubicBezTo>
                <a:cubicBezTo>
                  <a:pt x="16171" y="1"/>
                  <a:pt x="16149" y="2"/>
                  <a:pt x="16126" y="5"/>
                </a:cubicBezTo>
                <a:lnTo>
                  <a:pt x="559" y="5"/>
                </a:lnTo>
                <a:cubicBezTo>
                  <a:pt x="537" y="2"/>
                  <a:pt x="514" y="1"/>
                  <a:pt x="4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124"/>
          <p:cNvGrpSpPr/>
          <p:nvPr/>
        </p:nvGrpSpPr>
        <p:grpSpPr>
          <a:xfrm>
            <a:off x="6440671" y="1782489"/>
            <a:ext cx="330381" cy="284822"/>
            <a:chOff x="6440671" y="1782489"/>
            <a:chExt cx="330381" cy="284822"/>
          </a:xfrm>
        </p:grpSpPr>
        <p:sp>
          <p:nvSpPr>
            <p:cNvPr id="1620" name="Google Shape;1620;p124"/>
            <p:cNvSpPr/>
            <p:nvPr/>
          </p:nvSpPr>
          <p:spPr>
            <a:xfrm>
              <a:off x="6440671" y="1934450"/>
              <a:ext cx="326545" cy="132861"/>
            </a:xfrm>
            <a:custGeom>
              <a:avLst/>
              <a:gdLst/>
              <a:ahLst/>
              <a:cxnLst/>
              <a:rect l="l" t="t" r="r" b="b"/>
              <a:pathLst>
                <a:path w="16686" h="6789" extrusionOk="0">
                  <a:moveTo>
                    <a:pt x="492" y="1"/>
                  </a:moveTo>
                  <a:cubicBezTo>
                    <a:pt x="226" y="1"/>
                    <a:pt x="0" y="215"/>
                    <a:pt x="0" y="495"/>
                  </a:cubicBezTo>
                  <a:cubicBezTo>
                    <a:pt x="0" y="763"/>
                    <a:pt x="220" y="982"/>
                    <a:pt x="481" y="982"/>
                  </a:cubicBezTo>
                  <a:cubicBezTo>
                    <a:pt x="507" y="982"/>
                    <a:pt x="533" y="980"/>
                    <a:pt x="559" y="976"/>
                  </a:cubicBezTo>
                  <a:lnTo>
                    <a:pt x="7441" y="976"/>
                  </a:lnTo>
                  <a:lnTo>
                    <a:pt x="4069" y="6044"/>
                  </a:lnTo>
                  <a:cubicBezTo>
                    <a:pt x="3863" y="6357"/>
                    <a:pt x="4088" y="6789"/>
                    <a:pt x="4470" y="6789"/>
                  </a:cubicBezTo>
                  <a:lnTo>
                    <a:pt x="12225" y="6789"/>
                  </a:lnTo>
                  <a:cubicBezTo>
                    <a:pt x="12607" y="6789"/>
                    <a:pt x="12832" y="6357"/>
                    <a:pt x="12627" y="6044"/>
                  </a:cubicBezTo>
                  <a:lnTo>
                    <a:pt x="9254" y="976"/>
                  </a:lnTo>
                  <a:lnTo>
                    <a:pt x="16126" y="976"/>
                  </a:lnTo>
                  <a:cubicBezTo>
                    <a:pt x="16153" y="980"/>
                    <a:pt x="16179" y="982"/>
                    <a:pt x="16204" y="982"/>
                  </a:cubicBezTo>
                  <a:cubicBezTo>
                    <a:pt x="16466" y="982"/>
                    <a:pt x="16685" y="763"/>
                    <a:pt x="16685" y="495"/>
                  </a:cubicBezTo>
                  <a:cubicBezTo>
                    <a:pt x="16685" y="215"/>
                    <a:pt x="16459" y="1"/>
                    <a:pt x="16193" y="1"/>
                  </a:cubicBezTo>
                  <a:cubicBezTo>
                    <a:pt x="16171" y="1"/>
                    <a:pt x="16149" y="2"/>
                    <a:pt x="16126" y="5"/>
                  </a:cubicBezTo>
                  <a:lnTo>
                    <a:pt x="559" y="5"/>
                  </a:lnTo>
                  <a:cubicBezTo>
                    <a:pt x="537" y="2"/>
                    <a:pt x="514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24"/>
            <p:cNvSpPr/>
            <p:nvPr/>
          </p:nvSpPr>
          <p:spPr>
            <a:xfrm>
              <a:off x="6632887" y="1782607"/>
              <a:ext cx="138164" cy="132959"/>
            </a:xfrm>
            <a:custGeom>
              <a:avLst/>
              <a:gdLst/>
              <a:ahLst/>
              <a:cxnLst/>
              <a:rect l="l" t="t" r="r" b="b"/>
              <a:pathLst>
                <a:path w="7060" h="6794" extrusionOk="0">
                  <a:moveTo>
                    <a:pt x="3393" y="1872"/>
                  </a:moveTo>
                  <a:cubicBezTo>
                    <a:pt x="3687" y="1872"/>
                    <a:pt x="3922" y="2137"/>
                    <a:pt x="3873" y="2431"/>
                  </a:cubicBezTo>
                  <a:lnTo>
                    <a:pt x="3873" y="2921"/>
                  </a:lnTo>
                  <a:lnTo>
                    <a:pt x="4363" y="2921"/>
                  </a:lnTo>
                  <a:cubicBezTo>
                    <a:pt x="4390" y="2917"/>
                    <a:pt x="4416" y="2915"/>
                    <a:pt x="4441" y="2915"/>
                  </a:cubicBezTo>
                  <a:cubicBezTo>
                    <a:pt x="4703" y="2915"/>
                    <a:pt x="4922" y="3134"/>
                    <a:pt x="4922" y="3402"/>
                  </a:cubicBezTo>
                  <a:cubicBezTo>
                    <a:pt x="4922" y="3683"/>
                    <a:pt x="4696" y="3896"/>
                    <a:pt x="4430" y="3896"/>
                  </a:cubicBezTo>
                  <a:cubicBezTo>
                    <a:pt x="4408" y="3896"/>
                    <a:pt x="4386" y="3895"/>
                    <a:pt x="4363" y="3892"/>
                  </a:cubicBezTo>
                  <a:lnTo>
                    <a:pt x="3393" y="3892"/>
                  </a:lnTo>
                  <a:cubicBezTo>
                    <a:pt x="3118" y="3892"/>
                    <a:pt x="2903" y="3666"/>
                    <a:pt x="2903" y="3402"/>
                  </a:cubicBezTo>
                  <a:lnTo>
                    <a:pt x="2903" y="2431"/>
                  </a:lnTo>
                  <a:cubicBezTo>
                    <a:pt x="2863" y="2137"/>
                    <a:pt x="3089" y="1872"/>
                    <a:pt x="3393" y="1872"/>
                  </a:cubicBezTo>
                  <a:close/>
                  <a:moveTo>
                    <a:pt x="3423" y="1"/>
                  </a:moveTo>
                  <a:cubicBezTo>
                    <a:pt x="1677" y="1"/>
                    <a:pt x="1" y="1358"/>
                    <a:pt x="1" y="3402"/>
                  </a:cubicBezTo>
                  <a:cubicBezTo>
                    <a:pt x="11" y="5274"/>
                    <a:pt x="1520" y="6794"/>
                    <a:pt x="3393" y="6794"/>
                  </a:cubicBezTo>
                  <a:cubicBezTo>
                    <a:pt x="4765" y="6794"/>
                    <a:pt x="6010" y="5970"/>
                    <a:pt x="6530" y="4706"/>
                  </a:cubicBezTo>
                  <a:cubicBezTo>
                    <a:pt x="7059" y="3431"/>
                    <a:pt x="6765" y="1971"/>
                    <a:pt x="5795" y="1000"/>
                  </a:cubicBezTo>
                  <a:cubicBezTo>
                    <a:pt x="5104" y="310"/>
                    <a:pt x="4256" y="1"/>
                    <a:pt x="3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24"/>
            <p:cNvSpPr/>
            <p:nvPr/>
          </p:nvSpPr>
          <p:spPr>
            <a:xfrm>
              <a:off x="6473999" y="1782489"/>
              <a:ext cx="63563" cy="57105"/>
            </a:xfrm>
            <a:custGeom>
              <a:avLst/>
              <a:gdLst/>
              <a:ahLst/>
              <a:cxnLst/>
              <a:rect l="l" t="t" r="r" b="b"/>
              <a:pathLst>
                <a:path w="3248" h="2918" extrusionOk="0">
                  <a:moveTo>
                    <a:pt x="1809" y="1"/>
                  </a:moveTo>
                  <a:cubicBezTo>
                    <a:pt x="871" y="1"/>
                    <a:pt x="1" y="953"/>
                    <a:pt x="444" y="2026"/>
                  </a:cubicBezTo>
                  <a:cubicBezTo>
                    <a:pt x="671" y="2572"/>
                    <a:pt x="1209" y="2917"/>
                    <a:pt x="1784" y="2917"/>
                  </a:cubicBezTo>
                  <a:cubicBezTo>
                    <a:pt x="1879" y="2917"/>
                    <a:pt x="1976" y="2908"/>
                    <a:pt x="2071" y="2888"/>
                  </a:cubicBezTo>
                  <a:cubicBezTo>
                    <a:pt x="2758" y="2761"/>
                    <a:pt x="3248" y="2163"/>
                    <a:pt x="3248" y="1467"/>
                  </a:cubicBezTo>
                  <a:cubicBezTo>
                    <a:pt x="3248" y="1084"/>
                    <a:pt x="3091" y="712"/>
                    <a:pt x="2816" y="437"/>
                  </a:cubicBezTo>
                  <a:cubicBezTo>
                    <a:pt x="2514" y="132"/>
                    <a:pt x="2157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24"/>
            <p:cNvSpPr/>
            <p:nvPr/>
          </p:nvSpPr>
          <p:spPr>
            <a:xfrm>
              <a:off x="6461200" y="1838616"/>
              <a:ext cx="95932" cy="76949"/>
            </a:xfrm>
            <a:custGeom>
              <a:avLst/>
              <a:gdLst/>
              <a:ahLst/>
              <a:cxnLst/>
              <a:rect l="l" t="t" r="r" b="b"/>
              <a:pathLst>
                <a:path w="4902" h="3932" extrusionOk="0">
                  <a:moveTo>
                    <a:pt x="2451" y="1"/>
                  </a:moveTo>
                  <a:cubicBezTo>
                    <a:pt x="1088" y="1"/>
                    <a:pt x="0" y="1118"/>
                    <a:pt x="30" y="2481"/>
                  </a:cubicBezTo>
                  <a:lnTo>
                    <a:pt x="30" y="3451"/>
                  </a:lnTo>
                  <a:cubicBezTo>
                    <a:pt x="30" y="3716"/>
                    <a:pt x="245" y="3932"/>
                    <a:pt x="520" y="3932"/>
                  </a:cubicBezTo>
                  <a:lnTo>
                    <a:pt x="4382" y="3932"/>
                  </a:lnTo>
                  <a:cubicBezTo>
                    <a:pt x="4647" y="3932"/>
                    <a:pt x="4872" y="3716"/>
                    <a:pt x="4872" y="3451"/>
                  </a:cubicBezTo>
                  <a:lnTo>
                    <a:pt x="4872" y="2481"/>
                  </a:lnTo>
                  <a:cubicBezTo>
                    <a:pt x="4902" y="1118"/>
                    <a:pt x="3814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124"/>
          <p:cNvGrpSpPr/>
          <p:nvPr/>
        </p:nvGrpSpPr>
        <p:grpSpPr>
          <a:xfrm>
            <a:off x="5903298" y="3818083"/>
            <a:ext cx="208753" cy="323844"/>
            <a:chOff x="5903298" y="3818083"/>
            <a:chExt cx="208753" cy="323844"/>
          </a:xfrm>
        </p:grpSpPr>
        <p:sp>
          <p:nvSpPr>
            <p:cNvPr id="1625" name="Google Shape;1625;p124"/>
            <p:cNvSpPr/>
            <p:nvPr/>
          </p:nvSpPr>
          <p:spPr>
            <a:xfrm>
              <a:off x="5903298" y="3866616"/>
              <a:ext cx="208753" cy="38201"/>
            </a:xfrm>
            <a:custGeom>
              <a:avLst/>
              <a:gdLst/>
              <a:ahLst/>
              <a:cxnLst/>
              <a:rect l="l" t="t" r="r" b="b"/>
              <a:pathLst>
                <a:path w="10667" h="1952" extrusionOk="0">
                  <a:moveTo>
                    <a:pt x="491" y="1"/>
                  </a:moveTo>
                  <a:cubicBezTo>
                    <a:pt x="216" y="1"/>
                    <a:pt x="1" y="216"/>
                    <a:pt x="1" y="491"/>
                  </a:cubicBezTo>
                  <a:lnTo>
                    <a:pt x="1" y="1461"/>
                  </a:lnTo>
                  <a:cubicBezTo>
                    <a:pt x="1" y="1726"/>
                    <a:pt x="216" y="1951"/>
                    <a:pt x="491" y="1951"/>
                  </a:cubicBezTo>
                  <a:lnTo>
                    <a:pt x="10176" y="1951"/>
                  </a:lnTo>
                  <a:cubicBezTo>
                    <a:pt x="10451" y="1942"/>
                    <a:pt x="10667" y="1726"/>
                    <a:pt x="10667" y="1461"/>
                  </a:cubicBezTo>
                  <a:lnTo>
                    <a:pt x="10667" y="491"/>
                  </a:lnTo>
                  <a:cubicBezTo>
                    <a:pt x="10667" y="216"/>
                    <a:pt x="10451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24"/>
            <p:cNvSpPr/>
            <p:nvPr/>
          </p:nvSpPr>
          <p:spPr>
            <a:xfrm>
              <a:off x="5938994" y="4103922"/>
              <a:ext cx="137558" cy="38005"/>
            </a:xfrm>
            <a:custGeom>
              <a:avLst/>
              <a:gdLst/>
              <a:ahLst/>
              <a:cxnLst/>
              <a:rect l="l" t="t" r="r" b="b"/>
              <a:pathLst>
                <a:path w="7029" h="1942" extrusionOk="0">
                  <a:moveTo>
                    <a:pt x="0" y="1"/>
                  </a:moveTo>
                  <a:lnTo>
                    <a:pt x="118" y="1491"/>
                  </a:lnTo>
                  <a:cubicBezTo>
                    <a:pt x="147" y="1746"/>
                    <a:pt x="353" y="1932"/>
                    <a:pt x="608" y="1942"/>
                  </a:cubicBezTo>
                  <a:lnTo>
                    <a:pt x="6421" y="1942"/>
                  </a:lnTo>
                  <a:cubicBezTo>
                    <a:pt x="6666" y="1932"/>
                    <a:pt x="6882" y="1746"/>
                    <a:pt x="6902" y="1491"/>
                  </a:cubicBezTo>
                  <a:lnTo>
                    <a:pt x="70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24"/>
            <p:cNvSpPr/>
            <p:nvPr/>
          </p:nvSpPr>
          <p:spPr>
            <a:xfrm>
              <a:off x="5923827" y="3923604"/>
              <a:ext cx="167695" cy="28592"/>
            </a:xfrm>
            <a:custGeom>
              <a:avLst/>
              <a:gdLst/>
              <a:ahLst/>
              <a:cxnLst/>
              <a:rect l="l" t="t" r="r" b="b"/>
              <a:pathLst>
                <a:path w="8569" h="1461" extrusionOk="0">
                  <a:moveTo>
                    <a:pt x="1" y="0"/>
                  </a:moveTo>
                  <a:lnTo>
                    <a:pt x="118" y="1461"/>
                  </a:lnTo>
                  <a:lnTo>
                    <a:pt x="8441" y="1461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24"/>
            <p:cNvSpPr/>
            <p:nvPr/>
          </p:nvSpPr>
          <p:spPr>
            <a:xfrm>
              <a:off x="5922301" y="3818083"/>
              <a:ext cx="170768" cy="29746"/>
            </a:xfrm>
            <a:custGeom>
              <a:avLst/>
              <a:gdLst/>
              <a:ahLst/>
              <a:cxnLst/>
              <a:rect l="l" t="t" r="r" b="b"/>
              <a:pathLst>
                <a:path w="8726" h="1520" extrusionOk="0">
                  <a:moveTo>
                    <a:pt x="1451" y="0"/>
                  </a:moveTo>
                  <a:cubicBezTo>
                    <a:pt x="647" y="0"/>
                    <a:pt x="0" y="647"/>
                    <a:pt x="0" y="1451"/>
                  </a:cubicBezTo>
                  <a:lnTo>
                    <a:pt x="0" y="1520"/>
                  </a:lnTo>
                  <a:lnTo>
                    <a:pt x="8725" y="1520"/>
                  </a:lnTo>
                  <a:lnTo>
                    <a:pt x="8725" y="1451"/>
                  </a:lnTo>
                  <a:cubicBezTo>
                    <a:pt x="8725" y="657"/>
                    <a:pt x="8068" y="0"/>
                    <a:pt x="7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24"/>
            <p:cNvSpPr/>
            <p:nvPr/>
          </p:nvSpPr>
          <p:spPr>
            <a:xfrm>
              <a:off x="5912320" y="3971179"/>
              <a:ext cx="190534" cy="113780"/>
            </a:xfrm>
            <a:custGeom>
              <a:avLst/>
              <a:gdLst/>
              <a:ahLst/>
              <a:cxnLst/>
              <a:rect l="l" t="t" r="r" b="b"/>
              <a:pathLst>
                <a:path w="9736" h="5814" extrusionOk="0">
                  <a:moveTo>
                    <a:pt x="501" y="0"/>
                  </a:moveTo>
                  <a:cubicBezTo>
                    <a:pt x="216" y="0"/>
                    <a:pt x="1" y="245"/>
                    <a:pt x="20" y="530"/>
                  </a:cubicBezTo>
                  <a:lnTo>
                    <a:pt x="510" y="5372"/>
                  </a:lnTo>
                  <a:cubicBezTo>
                    <a:pt x="540" y="5627"/>
                    <a:pt x="746" y="5813"/>
                    <a:pt x="991" y="5813"/>
                  </a:cubicBezTo>
                  <a:lnTo>
                    <a:pt x="8735" y="5813"/>
                  </a:lnTo>
                  <a:cubicBezTo>
                    <a:pt x="8990" y="5813"/>
                    <a:pt x="9196" y="5617"/>
                    <a:pt x="9215" y="5372"/>
                  </a:cubicBezTo>
                  <a:lnTo>
                    <a:pt x="9706" y="530"/>
                  </a:lnTo>
                  <a:cubicBezTo>
                    <a:pt x="9735" y="245"/>
                    <a:pt x="9510" y="0"/>
                    <a:pt x="9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124"/>
          <p:cNvGrpSpPr/>
          <p:nvPr/>
        </p:nvGrpSpPr>
        <p:grpSpPr>
          <a:xfrm>
            <a:off x="5903298" y="3283645"/>
            <a:ext cx="208753" cy="324960"/>
            <a:chOff x="5903298" y="3283645"/>
            <a:chExt cx="208753" cy="324960"/>
          </a:xfrm>
        </p:grpSpPr>
        <p:sp>
          <p:nvSpPr>
            <p:cNvPr id="1631" name="Google Shape;1631;p124"/>
            <p:cNvSpPr/>
            <p:nvPr/>
          </p:nvSpPr>
          <p:spPr>
            <a:xfrm>
              <a:off x="5903298" y="3283645"/>
              <a:ext cx="208753" cy="125816"/>
            </a:xfrm>
            <a:custGeom>
              <a:avLst/>
              <a:gdLst/>
              <a:ahLst/>
              <a:cxnLst/>
              <a:rect l="l" t="t" r="r" b="b"/>
              <a:pathLst>
                <a:path w="10667" h="6429" extrusionOk="0">
                  <a:moveTo>
                    <a:pt x="3447" y="0"/>
                  </a:moveTo>
                  <a:cubicBezTo>
                    <a:pt x="3296" y="0"/>
                    <a:pt x="3146" y="70"/>
                    <a:pt x="3050" y="204"/>
                  </a:cubicBezTo>
                  <a:lnTo>
                    <a:pt x="2079" y="1174"/>
                  </a:lnTo>
                  <a:cubicBezTo>
                    <a:pt x="1991" y="1263"/>
                    <a:pt x="1942" y="1390"/>
                    <a:pt x="1942" y="1518"/>
                  </a:cubicBezTo>
                  <a:lnTo>
                    <a:pt x="1942" y="3027"/>
                  </a:lnTo>
                  <a:lnTo>
                    <a:pt x="491" y="3027"/>
                  </a:lnTo>
                  <a:cubicBezTo>
                    <a:pt x="216" y="3027"/>
                    <a:pt x="1" y="3253"/>
                    <a:pt x="1" y="3517"/>
                  </a:cubicBezTo>
                  <a:lnTo>
                    <a:pt x="1" y="5949"/>
                  </a:lnTo>
                  <a:cubicBezTo>
                    <a:pt x="1" y="6213"/>
                    <a:pt x="216" y="6429"/>
                    <a:pt x="491" y="6429"/>
                  </a:cubicBezTo>
                  <a:lnTo>
                    <a:pt x="10176" y="6429"/>
                  </a:lnTo>
                  <a:cubicBezTo>
                    <a:pt x="10441" y="6429"/>
                    <a:pt x="10657" y="6213"/>
                    <a:pt x="10667" y="5949"/>
                  </a:cubicBezTo>
                  <a:lnTo>
                    <a:pt x="10667" y="3517"/>
                  </a:lnTo>
                  <a:cubicBezTo>
                    <a:pt x="10667" y="3243"/>
                    <a:pt x="10451" y="3027"/>
                    <a:pt x="10176" y="3027"/>
                  </a:cubicBezTo>
                  <a:lnTo>
                    <a:pt x="8726" y="3027"/>
                  </a:lnTo>
                  <a:lnTo>
                    <a:pt x="8726" y="1508"/>
                  </a:lnTo>
                  <a:cubicBezTo>
                    <a:pt x="8726" y="1380"/>
                    <a:pt x="8677" y="1263"/>
                    <a:pt x="8579" y="1165"/>
                  </a:cubicBezTo>
                  <a:lnTo>
                    <a:pt x="7618" y="204"/>
                  </a:lnTo>
                  <a:cubicBezTo>
                    <a:pt x="7516" y="70"/>
                    <a:pt x="7364" y="0"/>
                    <a:pt x="7213" y="0"/>
                  </a:cubicBezTo>
                  <a:cubicBezTo>
                    <a:pt x="7089" y="0"/>
                    <a:pt x="6966" y="48"/>
                    <a:pt x="6873" y="145"/>
                  </a:cubicBezTo>
                  <a:cubicBezTo>
                    <a:pt x="6657" y="351"/>
                    <a:pt x="6687" y="704"/>
                    <a:pt x="6932" y="880"/>
                  </a:cubicBezTo>
                  <a:lnTo>
                    <a:pt x="7755" y="1714"/>
                  </a:lnTo>
                  <a:lnTo>
                    <a:pt x="7755" y="3027"/>
                  </a:lnTo>
                  <a:lnTo>
                    <a:pt x="2912" y="3027"/>
                  </a:lnTo>
                  <a:lnTo>
                    <a:pt x="2912" y="1714"/>
                  </a:lnTo>
                  <a:lnTo>
                    <a:pt x="3736" y="890"/>
                  </a:lnTo>
                  <a:cubicBezTo>
                    <a:pt x="3981" y="714"/>
                    <a:pt x="4010" y="361"/>
                    <a:pt x="3795" y="145"/>
                  </a:cubicBezTo>
                  <a:cubicBezTo>
                    <a:pt x="3697" y="48"/>
                    <a:pt x="3571" y="0"/>
                    <a:pt x="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24"/>
            <p:cNvSpPr/>
            <p:nvPr/>
          </p:nvSpPr>
          <p:spPr>
            <a:xfrm>
              <a:off x="5922105" y="3561011"/>
              <a:ext cx="170964" cy="47594"/>
            </a:xfrm>
            <a:custGeom>
              <a:avLst/>
              <a:gdLst/>
              <a:ahLst/>
              <a:cxnLst/>
              <a:rect l="l" t="t" r="r" b="b"/>
              <a:pathLst>
                <a:path w="8736" h="2432" extrusionOk="0">
                  <a:moveTo>
                    <a:pt x="491" y="0"/>
                  </a:moveTo>
                  <a:cubicBezTo>
                    <a:pt x="226" y="0"/>
                    <a:pt x="10" y="216"/>
                    <a:pt x="1" y="490"/>
                  </a:cubicBezTo>
                  <a:lnTo>
                    <a:pt x="1" y="1941"/>
                  </a:lnTo>
                  <a:cubicBezTo>
                    <a:pt x="1" y="2216"/>
                    <a:pt x="226" y="2431"/>
                    <a:pt x="491" y="2431"/>
                  </a:cubicBezTo>
                  <a:lnTo>
                    <a:pt x="8245" y="2431"/>
                  </a:lnTo>
                  <a:cubicBezTo>
                    <a:pt x="8519" y="2431"/>
                    <a:pt x="8735" y="2216"/>
                    <a:pt x="8735" y="1941"/>
                  </a:cubicBezTo>
                  <a:lnTo>
                    <a:pt x="8735" y="490"/>
                  </a:lnTo>
                  <a:cubicBezTo>
                    <a:pt x="8735" y="216"/>
                    <a:pt x="8519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24"/>
            <p:cNvSpPr/>
            <p:nvPr/>
          </p:nvSpPr>
          <p:spPr>
            <a:xfrm>
              <a:off x="5924590" y="3428248"/>
              <a:ext cx="166169" cy="113976"/>
            </a:xfrm>
            <a:custGeom>
              <a:avLst/>
              <a:gdLst/>
              <a:ahLst/>
              <a:cxnLst/>
              <a:rect l="l" t="t" r="r" b="b"/>
              <a:pathLst>
                <a:path w="8491" h="5824" extrusionOk="0">
                  <a:moveTo>
                    <a:pt x="1" y="1"/>
                  </a:moveTo>
                  <a:lnTo>
                    <a:pt x="726" y="5824"/>
                  </a:lnTo>
                  <a:lnTo>
                    <a:pt x="7765" y="5824"/>
                  </a:lnTo>
                  <a:lnTo>
                    <a:pt x="8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124"/>
          <p:cNvGrpSpPr/>
          <p:nvPr/>
        </p:nvGrpSpPr>
        <p:grpSpPr>
          <a:xfrm>
            <a:off x="5845743" y="2753905"/>
            <a:ext cx="323864" cy="323864"/>
            <a:chOff x="5845743" y="2753905"/>
            <a:chExt cx="323864" cy="323864"/>
          </a:xfrm>
        </p:grpSpPr>
        <p:sp>
          <p:nvSpPr>
            <p:cNvPr id="1635" name="Google Shape;1635;p124"/>
            <p:cNvSpPr/>
            <p:nvPr/>
          </p:nvSpPr>
          <p:spPr>
            <a:xfrm>
              <a:off x="5845743" y="2753905"/>
              <a:ext cx="323864" cy="323864"/>
            </a:xfrm>
            <a:custGeom>
              <a:avLst/>
              <a:gdLst/>
              <a:ahLst/>
              <a:cxnLst/>
              <a:rect l="l" t="t" r="r" b="b"/>
              <a:pathLst>
                <a:path w="16549" h="16549" extrusionOk="0">
                  <a:moveTo>
                    <a:pt x="8275" y="1"/>
                  </a:moveTo>
                  <a:cubicBezTo>
                    <a:pt x="5844" y="11"/>
                    <a:pt x="3530" y="1089"/>
                    <a:pt x="1971" y="2961"/>
                  </a:cubicBezTo>
                  <a:lnTo>
                    <a:pt x="1971" y="1491"/>
                  </a:lnTo>
                  <a:cubicBezTo>
                    <a:pt x="1932" y="1212"/>
                    <a:pt x="1712" y="1072"/>
                    <a:pt x="1490" y="1072"/>
                  </a:cubicBezTo>
                  <a:cubicBezTo>
                    <a:pt x="1268" y="1072"/>
                    <a:pt x="1045" y="1212"/>
                    <a:pt x="1001" y="1491"/>
                  </a:cubicBezTo>
                  <a:lnTo>
                    <a:pt x="1001" y="4402"/>
                  </a:lnTo>
                  <a:cubicBezTo>
                    <a:pt x="1001" y="4667"/>
                    <a:pt x="1226" y="4893"/>
                    <a:pt x="1491" y="4893"/>
                  </a:cubicBezTo>
                  <a:lnTo>
                    <a:pt x="4402" y="4893"/>
                  </a:lnTo>
                  <a:cubicBezTo>
                    <a:pt x="4961" y="4804"/>
                    <a:pt x="4961" y="4001"/>
                    <a:pt x="4402" y="3922"/>
                  </a:cubicBezTo>
                  <a:lnTo>
                    <a:pt x="2461" y="3922"/>
                  </a:lnTo>
                  <a:cubicBezTo>
                    <a:pt x="3874" y="2060"/>
                    <a:pt x="6031" y="1056"/>
                    <a:pt x="8236" y="1056"/>
                  </a:cubicBezTo>
                  <a:cubicBezTo>
                    <a:pt x="9397" y="1056"/>
                    <a:pt x="10571" y="1334"/>
                    <a:pt x="11657" y="1913"/>
                  </a:cubicBezTo>
                  <a:cubicBezTo>
                    <a:pt x="14804" y="3589"/>
                    <a:pt x="16254" y="7304"/>
                    <a:pt x="15098" y="10676"/>
                  </a:cubicBezTo>
                  <a:cubicBezTo>
                    <a:pt x="14076" y="13654"/>
                    <a:pt x="11290" y="15584"/>
                    <a:pt x="8230" y="15584"/>
                  </a:cubicBezTo>
                  <a:cubicBezTo>
                    <a:pt x="7824" y="15584"/>
                    <a:pt x="7413" y="15550"/>
                    <a:pt x="7000" y="15480"/>
                  </a:cubicBezTo>
                  <a:cubicBezTo>
                    <a:pt x="3491" y="14872"/>
                    <a:pt x="932" y="11814"/>
                    <a:pt x="971" y="8245"/>
                  </a:cubicBezTo>
                  <a:cubicBezTo>
                    <a:pt x="981" y="7647"/>
                    <a:pt x="1069" y="7039"/>
                    <a:pt x="1236" y="6461"/>
                  </a:cubicBezTo>
                  <a:cubicBezTo>
                    <a:pt x="1344" y="6187"/>
                    <a:pt x="1197" y="5873"/>
                    <a:pt x="903" y="5795"/>
                  </a:cubicBezTo>
                  <a:cubicBezTo>
                    <a:pt x="864" y="5785"/>
                    <a:pt x="826" y="5781"/>
                    <a:pt x="787" y="5781"/>
                  </a:cubicBezTo>
                  <a:cubicBezTo>
                    <a:pt x="544" y="5781"/>
                    <a:pt x="320" y="5962"/>
                    <a:pt x="295" y="6216"/>
                  </a:cubicBezTo>
                  <a:cubicBezTo>
                    <a:pt x="109" y="6883"/>
                    <a:pt x="11" y="7559"/>
                    <a:pt x="1" y="8245"/>
                  </a:cubicBezTo>
                  <a:cubicBezTo>
                    <a:pt x="1" y="12794"/>
                    <a:pt x="3716" y="16548"/>
                    <a:pt x="8275" y="16548"/>
                  </a:cubicBezTo>
                  <a:cubicBezTo>
                    <a:pt x="12843" y="16548"/>
                    <a:pt x="16548" y="12843"/>
                    <a:pt x="16548" y="8275"/>
                  </a:cubicBezTo>
                  <a:cubicBezTo>
                    <a:pt x="16548" y="3706"/>
                    <a:pt x="12843" y="11"/>
                    <a:pt x="8275" y="11"/>
                  </a:cubicBezTo>
                  <a:lnTo>
                    <a:pt x="8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24"/>
            <p:cNvSpPr/>
            <p:nvPr/>
          </p:nvSpPr>
          <p:spPr>
            <a:xfrm>
              <a:off x="5903298" y="2925240"/>
              <a:ext cx="57007" cy="75990"/>
            </a:xfrm>
            <a:custGeom>
              <a:avLst/>
              <a:gdLst/>
              <a:ahLst/>
              <a:cxnLst/>
              <a:rect l="l" t="t" r="r" b="b"/>
              <a:pathLst>
                <a:path w="2913" h="3883" extrusionOk="0">
                  <a:moveTo>
                    <a:pt x="491" y="0"/>
                  </a:moveTo>
                  <a:cubicBezTo>
                    <a:pt x="216" y="0"/>
                    <a:pt x="1" y="216"/>
                    <a:pt x="1" y="490"/>
                  </a:cubicBezTo>
                  <a:lnTo>
                    <a:pt x="1" y="3392"/>
                  </a:lnTo>
                  <a:cubicBezTo>
                    <a:pt x="1" y="3666"/>
                    <a:pt x="216" y="3882"/>
                    <a:pt x="491" y="3882"/>
                  </a:cubicBezTo>
                  <a:lnTo>
                    <a:pt x="2422" y="3882"/>
                  </a:lnTo>
                  <a:cubicBezTo>
                    <a:pt x="2697" y="3872"/>
                    <a:pt x="2912" y="3657"/>
                    <a:pt x="2912" y="3392"/>
                  </a:cubicBezTo>
                  <a:lnTo>
                    <a:pt x="2912" y="490"/>
                  </a:lnTo>
                  <a:cubicBezTo>
                    <a:pt x="2912" y="216"/>
                    <a:pt x="269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24"/>
            <p:cNvSpPr/>
            <p:nvPr/>
          </p:nvSpPr>
          <p:spPr>
            <a:xfrm>
              <a:off x="5979269" y="2887255"/>
              <a:ext cx="57007" cy="113976"/>
            </a:xfrm>
            <a:custGeom>
              <a:avLst/>
              <a:gdLst/>
              <a:ahLst/>
              <a:cxnLst/>
              <a:rect l="l" t="t" r="r" b="b"/>
              <a:pathLst>
                <a:path w="2913" h="5824" extrusionOk="0"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5333"/>
                  </a:lnTo>
                  <a:cubicBezTo>
                    <a:pt x="1" y="5607"/>
                    <a:pt x="217" y="5823"/>
                    <a:pt x="491" y="5823"/>
                  </a:cubicBezTo>
                  <a:lnTo>
                    <a:pt x="2422" y="5823"/>
                  </a:lnTo>
                  <a:cubicBezTo>
                    <a:pt x="2687" y="5823"/>
                    <a:pt x="2912" y="5598"/>
                    <a:pt x="2912" y="5333"/>
                  </a:cubicBezTo>
                  <a:lnTo>
                    <a:pt x="2912" y="490"/>
                  </a:lnTo>
                  <a:cubicBezTo>
                    <a:pt x="2912" y="216"/>
                    <a:pt x="2687" y="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24"/>
            <p:cNvSpPr/>
            <p:nvPr/>
          </p:nvSpPr>
          <p:spPr>
            <a:xfrm>
              <a:off x="6055064" y="2830463"/>
              <a:ext cx="56988" cy="170944"/>
            </a:xfrm>
            <a:custGeom>
              <a:avLst/>
              <a:gdLst/>
              <a:ahLst/>
              <a:cxnLst/>
              <a:rect l="l" t="t" r="r" b="b"/>
              <a:pathLst>
                <a:path w="2912" h="8735" extrusionOk="0"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45"/>
                  </a:lnTo>
                  <a:cubicBezTo>
                    <a:pt x="0" y="8509"/>
                    <a:pt x="216" y="8735"/>
                    <a:pt x="490" y="8735"/>
                  </a:cubicBezTo>
                  <a:lnTo>
                    <a:pt x="2421" y="8725"/>
                  </a:lnTo>
                  <a:cubicBezTo>
                    <a:pt x="2696" y="8715"/>
                    <a:pt x="2912" y="8500"/>
                    <a:pt x="2912" y="8235"/>
                  </a:cubicBezTo>
                  <a:lnTo>
                    <a:pt x="2912" y="490"/>
                  </a:lnTo>
                  <a:cubicBezTo>
                    <a:pt x="2912" y="216"/>
                    <a:pt x="2696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124"/>
          <p:cNvGrpSpPr/>
          <p:nvPr/>
        </p:nvGrpSpPr>
        <p:grpSpPr>
          <a:xfrm>
            <a:off x="5845743" y="2246103"/>
            <a:ext cx="324060" cy="323844"/>
            <a:chOff x="5845743" y="2246103"/>
            <a:chExt cx="324060" cy="323844"/>
          </a:xfrm>
        </p:grpSpPr>
        <p:sp>
          <p:nvSpPr>
            <p:cNvPr id="1640" name="Google Shape;1640;p124"/>
            <p:cNvSpPr/>
            <p:nvPr/>
          </p:nvSpPr>
          <p:spPr>
            <a:xfrm>
              <a:off x="5845743" y="2323228"/>
              <a:ext cx="324060" cy="246719"/>
            </a:xfrm>
            <a:custGeom>
              <a:avLst/>
              <a:gdLst/>
              <a:ahLst/>
              <a:cxnLst/>
              <a:rect l="l" t="t" r="r" b="b"/>
              <a:pathLst>
                <a:path w="16559" h="12607" extrusionOk="0">
                  <a:moveTo>
                    <a:pt x="7302" y="4853"/>
                  </a:moveTo>
                  <a:cubicBezTo>
                    <a:pt x="6006" y="4853"/>
                    <a:pt x="5366" y="6414"/>
                    <a:pt x="6275" y="7333"/>
                  </a:cubicBezTo>
                  <a:cubicBezTo>
                    <a:pt x="6572" y="7627"/>
                    <a:pt x="6938" y="7759"/>
                    <a:pt x="7295" y="7759"/>
                  </a:cubicBezTo>
                  <a:cubicBezTo>
                    <a:pt x="8046" y="7759"/>
                    <a:pt x="8765" y="7180"/>
                    <a:pt x="8765" y="6303"/>
                  </a:cubicBezTo>
                  <a:cubicBezTo>
                    <a:pt x="8765" y="5500"/>
                    <a:pt x="8108" y="4853"/>
                    <a:pt x="7314" y="4853"/>
                  </a:cubicBezTo>
                  <a:cubicBezTo>
                    <a:pt x="7310" y="4853"/>
                    <a:pt x="7306" y="4853"/>
                    <a:pt x="7302" y="4853"/>
                  </a:cubicBezTo>
                  <a:close/>
                  <a:moveTo>
                    <a:pt x="7314" y="3872"/>
                  </a:moveTo>
                  <a:cubicBezTo>
                    <a:pt x="7855" y="3872"/>
                    <a:pt x="8397" y="4052"/>
                    <a:pt x="8843" y="4421"/>
                  </a:cubicBezTo>
                  <a:cubicBezTo>
                    <a:pt x="9804" y="5206"/>
                    <a:pt x="10020" y="6598"/>
                    <a:pt x="9333" y="7637"/>
                  </a:cubicBezTo>
                  <a:lnTo>
                    <a:pt x="11539" y="9833"/>
                  </a:lnTo>
                  <a:cubicBezTo>
                    <a:pt x="11725" y="10019"/>
                    <a:pt x="11725" y="10323"/>
                    <a:pt x="11539" y="10519"/>
                  </a:cubicBezTo>
                  <a:lnTo>
                    <a:pt x="11529" y="10519"/>
                  </a:lnTo>
                  <a:cubicBezTo>
                    <a:pt x="11436" y="10612"/>
                    <a:pt x="11314" y="10658"/>
                    <a:pt x="11190" y="10658"/>
                  </a:cubicBezTo>
                  <a:cubicBezTo>
                    <a:pt x="11066" y="10658"/>
                    <a:pt x="10941" y="10612"/>
                    <a:pt x="10843" y="10519"/>
                  </a:cubicBezTo>
                  <a:lnTo>
                    <a:pt x="8647" y="8313"/>
                  </a:lnTo>
                  <a:cubicBezTo>
                    <a:pt x="8235" y="8585"/>
                    <a:pt x="7767" y="8717"/>
                    <a:pt x="7304" y="8717"/>
                  </a:cubicBezTo>
                  <a:cubicBezTo>
                    <a:pt x="6599" y="8717"/>
                    <a:pt x="5905" y="8412"/>
                    <a:pt x="5432" y="7833"/>
                  </a:cubicBezTo>
                  <a:cubicBezTo>
                    <a:pt x="4648" y="6862"/>
                    <a:pt x="4716" y="5460"/>
                    <a:pt x="5598" y="4578"/>
                  </a:cubicBezTo>
                  <a:cubicBezTo>
                    <a:pt x="6071" y="4111"/>
                    <a:pt x="6692" y="3872"/>
                    <a:pt x="7314" y="3872"/>
                  </a:cubicBezTo>
                  <a:close/>
                  <a:moveTo>
                    <a:pt x="491" y="0"/>
                  </a:moveTo>
                  <a:cubicBezTo>
                    <a:pt x="217" y="0"/>
                    <a:pt x="1" y="216"/>
                    <a:pt x="1" y="490"/>
                  </a:cubicBezTo>
                  <a:lnTo>
                    <a:pt x="1" y="12117"/>
                  </a:lnTo>
                  <a:cubicBezTo>
                    <a:pt x="1" y="12391"/>
                    <a:pt x="217" y="12607"/>
                    <a:pt x="491" y="12607"/>
                  </a:cubicBezTo>
                  <a:lnTo>
                    <a:pt x="16068" y="12607"/>
                  </a:lnTo>
                  <a:cubicBezTo>
                    <a:pt x="16333" y="12607"/>
                    <a:pt x="16558" y="12391"/>
                    <a:pt x="16558" y="12117"/>
                  </a:cubicBezTo>
                  <a:lnTo>
                    <a:pt x="16558" y="2421"/>
                  </a:lnTo>
                  <a:cubicBezTo>
                    <a:pt x="16558" y="2157"/>
                    <a:pt x="16333" y="1931"/>
                    <a:pt x="16068" y="1931"/>
                  </a:cubicBezTo>
                  <a:lnTo>
                    <a:pt x="16068" y="1941"/>
                  </a:lnTo>
                  <a:lnTo>
                    <a:pt x="7510" y="1941"/>
                  </a:lnTo>
                  <a:lnTo>
                    <a:pt x="5716" y="137"/>
                  </a:lnTo>
                  <a:cubicBezTo>
                    <a:pt x="5618" y="49"/>
                    <a:pt x="5500" y="0"/>
                    <a:pt x="5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24"/>
            <p:cNvSpPr/>
            <p:nvPr/>
          </p:nvSpPr>
          <p:spPr>
            <a:xfrm>
              <a:off x="6074046" y="2251661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2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24"/>
            <p:cNvSpPr/>
            <p:nvPr/>
          </p:nvSpPr>
          <p:spPr>
            <a:xfrm>
              <a:off x="5903298" y="2246103"/>
              <a:ext cx="227756" cy="96128"/>
            </a:xfrm>
            <a:custGeom>
              <a:avLst/>
              <a:gdLst/>
              <a:ahLst/>
              <a:cxnLst/>
              <a:rect l="l" t="t" r="r" b="b"/>
              <a:pathLst>
                <a:path w="11638" h="4912" extrusionOk="0">
                  <a:moveTo>
                    <a:pt x="491" y="0"/>
                  </a:moveTo>
                  <a:cubicBezTo>
                    <a:pt x="226" y="0"/>
                    <a:pt x="1" y="216"/>
                    <a:pt x="1" y="481"/>
                  </a:cubicBezTo>
                  <a:lnTo>
                    <a:pt x="1" y="2971"/>
                  </a:lnTo>
                  <a:lnTo>
                    <a:pt x="2422" y="2971"/>
                  </a:lnTo>
                  <a:cubicBezTo>
                    <a:pt x="2814" y="2971"/>
                    <a:pt x="3177" y="3127"/>
                    <a:pt x="3452" y="3402"/>
                  </a:cubicBezTo>
                  <a:lnTo>
                    <a:pt x="4961" y="4912"/>
                  </a:lnTo>
                  <a:lnTo>
                    <a:pt x="11637" y="4912"/>
                  </a:lnTo>
                  <a:lnTo>
                    <a:pt x="11637" y="3882"/>
                  </a:lnTo>
                  <a:lnTo>
                    <a:pt x="8245" y="3882"/>
                  </a:lnTo>
                  <a:cubicBezTo>
                    <a:pt x="7981" y="3882"/>
                    <a:pt x="7755" y="3657"/>
                    <a:pt x="7755" y="3392"/>
                  </a:cubicBezTo>
                  <a:lnTo>
                    <a:pt x="77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124"/>
          <p:cNvSpPr/>
          <p:nvPr/>
        </p:nvSpPr>
        <p:spPr>
          <a:xfrm>
            <a:off x="5855156" y="1876210"/>
            <a:ext cx="29179" cy="37437"/>
          </a:xfrm>
          <a:custGeom>
            <a:avLst/>
            <a:gdLst/>
            <a:ahLst/>
            <a:cxnLst/>
            <a:rect l="l" t="t" r="r" b="b"/>
            <a:pathLst>
              <a:path w="1491" h="1913" extrusionOk="0">
                <a:moveTo>
                  <a:pt x="1490" y="1"/>
                </a:moveTo>
                <a:lnTo>
                  <a:pt x="0" y="981"/>
                </a:lnTo>
                <a:lnTo>
                  <a:pt x="1490" y="1913"/>
                </a:lnTo>
                <a:lnTo>
                  <a:pt x="14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124"/>
          <p:cNvGrpSpPr/>
          <p:nvPr/>
        </p:nvGrpSpPr>
        <p:grpSpPr>
          <a:xfrm>
            <a:off x="5845939" y="1763233"/>
            <a:ext cx="323864" cy="323844"/>
            <a:chOff x="5845939" y="1763233"/>
            <a:chExt cx="323864" cy="323844"/>
          </a:xfrm>
        </p:grpSpPr>
        <p:sp>
          <p:nvSpPr>
            <p:cNvPr id="1645" name="Google Shape;1645;p124"/>
            <p:cNvSpPr/>
            <p:nvPr/>
          </p:nvSpPr>
          <p:spPr>
            <a:xfrm>
              <a:off x="6131034" y="1876210"/>
              <a:ext cx="29179" cy="37437"/>
            </a:xfrm>
            <a:custGeom>
              <a:avLst/>
              <a:gdLst/>
              <a:ahLst/>
              <a:cxnLst/>
              <a:rect l="l" t="t" r="r" b="b"/>
              <a:pathLst>
                <a:path w="1491" h="1913" extrusionOk="0">
                  <a:moveTo>
                    <a:pt x="0" y="1"/>
                  </a:moveTo>
                  <a:lnTo>
                    <a:pt x="0" y="1913"/>
                  </a:lnTo>
                  <a:lnTo>
                    <a:pt x="1490" y="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24"/>
            <p:cNvSpPr/>
            <p:nvPr/>
          </p:nvSpPr>
          <p:spPr>
            <a:xfrm>
              <a:off x="5845939" y="1912102"/>
              <a:ext cx="323864" cy="174975"/>
            </a:xfrm>
            <a:custGeom>
              <a:avLst/>
              <a:gdLst/>
              <a:ahLst/>
              <a:cxnLst/>
              <a:rect l="l" t="t" r="r" b="b"/>
              <a:pathLst>
                <a:path w="16549" h="8941" extrusionOk="0">
                  <a:moveTo>
                    <a:pt x="1" y="0"/>
                  </a:moveTo>
                  <a:lnTo>
                    <a:pt x="1" y="8450"/>
                  </a:lnTo>
                  <a:cubicBezTo>
                    <a:pt x="1" y="8725"/>
                    <a:pt x="216" y="8941"/>
                    <a:pt x="491" y="8941"/>
                  </a:cubicBezTo>
                  <a:lnTo>
                    <a:pt x="16058" y="8941"/>
                  </a:lnTo>
                  <a:cubicBezTo>
                    <a:pt x="16333" y="8941"/>
                    <a:pt x="16548" y="8725"/>
                    <a:pt x="16548" y="8450"/>
                  </a:cubicBezTo>
                  <a:lnTo>
                    <a:pt x="16548" y="0"/>
                  </a:lnTo>
                  <a:lnTo>
                    <a:pt x="8529" y="4990"/>
                  </a:lnTo>
                  <a:cubicBezTo>
                    <a:pt x="8451" y="5039"/>
                    <a:pt x="8360" y="5063"/>
                    <a:pt x="8270" y="5063"/>
                  </a:cubicBezTo>
                  <a:cubicBezTo>
                    <a:pt x="8179" y="5063"/>
                    <a:pt x="8088" y="5039"/>
                    <a:pt x="8010" y="49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24"/>
            <p:cNvSpPr/>
            <p:nvPr/>
          </p:nvSpPr>
          <p:spPr>
            <a:xfrm>
              <a:off x="6055064" y="1768790"/>
              <a:ext cx="51430" cy="51430"/>
            </a:xfrm>
            <a:custGeom>
              <a:avLst/>
              <a:gdLst/>
              <a:ahLst/>
              <a:cxnLst/>
              <a:rect l="l" t="t" r="r" b="b"/>
              <a:pathLst>
                <a:path w="2628" h="2628" extrusionOk="0">
                  <a:moveTo>
                    <a:pt x="0" y="0"/>
                  </a:moveTo>
                  <a:lnTo>
                    <a:pt x="0" y="2628"/>
                  </a:lnTo>
                  <a:lnTo>
                    <a:pt x="2627" y="26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24"/>
            <p:cNvSpPr/>
            <p:nvPr/>
          </p:nvSpPr>
          <p:spPr>
            <a:xfrm>
              <a:off x="5968721" y="1849360"/>
              <a:ext cx="49140" cy="49316"/>
            </a:xfrm>
            <a:custGeom>
              <a:avLst/>
              <a:gdLst/>
              <a:ahLst/>
              <a:cxnLst/>
              <a:rect l="l" t="t" r="r" b="b"/>
              <a:pathLst>
                <a:path w="2511" h="2520" extrusionOk="0">
                  <a:moveTo>
                    <a:pt x="1" y="1"/>
                  </a:moveTo>
                  <a:lnTo>
                    <a:pt x="1079" y="2520"/>
                  </a:lnTo>
                  <a:lnTo>
                    <a:pt x="1363" y="1667"/>
                  </a:lnTo>
                  <a:cubicBezTo>
                    <a:pt x="1412" y="1520"/>
                    <a:pt x="1530" y="1402"/>
                    <a:pt x="1687" y="1353"/>
                  </a:cubicBezTo>
                  <a:lnTo>
                    <a:pt x="2510" y="10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24"/>
            <p:cNvSpPr/>
            <p:nvPr/>
          </p:nvSpPr>
          <p:spPr>
            <a:xfrm>
              <a:off x="5903122" y="1763233"/>
              <a:ext cx="208929" cy="227149"/>
            </a:xfrm>
            <a:custGeom>
              <a:avLst/>
              <a:gdLst/>
              <a:ahLst/>
              <a:cxnLst/>
              <a:rect l="l" t="t" r="r" b="b"/>
              <a:pathLst>
                <a:path w="10676" h="11607" extrusionOk="0">
                  <a:moveTo>
                    <a:pt x="2444" y="3004"/>
                  </a:moveTo>
                  <a:cubicBezTo>
                    <a:pt x="2503" y="3004"/>
                    <a:pt x="2565" y="3015"/>
                    <a:pt x="2627" y="3039"/>
                  </a:cubicBezTo>
                  <a:lnTo>
                    <a:pt x="7421" y="5098"/>
                  </a:lnTo>
                  <a:cubicBezTo>
                    <a:pt x="7813" y="5284"/>
                    <a:pt x="7793" y="5852"/>
                    <a:pt x="7382" y="5999"/>
                  </a:cubicBezTo>
                  <a:lnTo>
                    <a:pt x="6068" y="6441"/>
                  </a:lnTo>
                  <a:lnTo>
                    <a:pt x="7578" y="7940"/>
                  </a:lnTo>
                  <a:cubicBezTo>
                    <a:pt x="7813" y="8117"/>
                    <a:pt x="7842" y="8470"/>
                    <a:pt x="7627" y="8685"/>
                  </a:cubicBezTo>
                  <a:cubicBezTo>
                    <a:pt x="7533" y="8779"/>
                    <a:pt x="7408" y="8826"/>
                    <a:pt x="7284" y="8826"/>
                  </a:cubicBezTo>
                  <a:cubicBezTo>
                    <a:pt x="7136" y="8826"/>
                    <a:pt x="6987" y="8760"/>
                    <a:pt x="6892" y="8627"/>
                  </a:cubicBezTo>
                  <a:lnTo>
                    <a:pt x="5392" y="7127"/>
                  </a:lnTo>
                  <a:lnTo>
                    <a:pt x="4951" y="8440"/>
                  </a:lnTo>
                  <a:cubicBezTo>
                    <a:pt x="4875" y="8652"/>
                    <a:pt x="4685" y="8761"/>
                    <a:pt x="4494" y="8761"/>
                  </a:cubicBezTo>
                  <a:cubicBezTo>
                    <a:pt x="4314" y="8761"/>
                    <a:pt x="4134" y="8665"/>
                    <a:pt x="4049" y="8470"/>
                  </a:cubicBezTo>
                  <a:lnTo>
                    <a:pt x="1990" y="3676"/>
                  </a:lnTo>
                  <a:cubicBezTo>
                    <a:pt x="1857" y="3336"/>
                    <a:pt x="2117" y="3004"/>
                    <a:pt x="2444" y="3004"/>
                  </a:cubicBezTo>
                  <a:close/>
                  <a:moveTo>
                    <a:pt x="490" y="0"/>
                  </a:moveTo>
                  <a:cubicBezTo>
                    <a:pt x="216" y="0"/>
                    <a:pt x="0" y="216"/>
                    <a:pt x="0" y="490"/>
                  </a:cubicBezTo>
                  <a:lnTo>
                    <a:pt x="0" y="8293"/>
                  </a:lnTo>
                  <a:lnTo>
                    <a:pt x="5333" y="11607"/>
                  </a:lnTo>
                  <a:lnTo>
                    <a:pt x="10676" y="8293"/>
                  </a:lnTo>
                  <a:lnTo>
                    <a:pt x="10676" y="3882"/>
                  </a:lnTo>
                  <a:lnTo>
                    <a:pt x="7284" y="3882"/>
                  </a:lnTo>
                  <a:cubicBezTo>
                    <a:pt x="7009" y="3882"/>
                    <a:pt x="6794" y="3666"/>
                    <a:pt x="6794" y="3402"/>
                  </a:cubicBezTo>
                  <a:lnTo>
                    <a:pt x="6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124"/>
          <p:cNvGrpSpPr/>
          <p:nvPr/>
        </p:nvGrpSpPr>
        <p:grpSpPr>
          <a:xfrm>
            <a:off x="5270013" y="3818024"/>
            <a:ext cx="331144" cy="323903"/>
            <a:chOff x="5270013" y="3818024"/>
            <a:chExt cx="331144" cy="323903"/>
          </a:xfrm>
        </p:grpSpPr>
        <p:sp>
          <p:nvSpPr>
            <p:cNvPr id="1651" name="Google Shape;1651;p124"/>
            <p:cNvSpPr/>
            <p:nvPr/>
          </p:nvSpPr>
          <p:spPr>
            <a:xfrm>
              <a:off x="5391660" y="4027188"/>
              <a:ext cx="95169" cy="38201"/>
            </a:xfrm>
            <a:custGeom>
              <a:avLst/>
              <a:gdLst/>
              <a:ahLst/>
              <a:cxnLst/>
              <a:rect l="l" t="t" r="r" b="b"/>
              <a:pathLst>
                <a:path w="4863" h="1952" extrusionOk="0">
                  <a:moveTo>
                    <a:pt x="4372" y="1"/>
                  </a:moveTo>
                  <a:lnTo>
                    <a:pt x="4372" y="11"/>
                  </a:lnTo>
                  <a:lnTo>
                    <a:pt x="490" y="11"/>
                  </a:lnTo>
                  <a:cubicBezTo>
                    <a:pt x="216" y="11"/>
                    <a:pt x="0" y="226"/>
                    <a:pt x="0" y="501"/>
                  </a:cubicBezTo>
                  <a:lnTo>
                    <a:pt x="0" y="1461"/>
                  </a:lnTo>
                  <a:cubicBezTo>
                    <a:pt x="0" y="1736"/>
                    <a:pt x="216" y="1952"/>
                    <a:pt x="490" y="1952"/>
                  </a:cubicBezTo>
                  <a:lnTo>
                    <a:pt x="4372" y="1952"/>
                  </a:lnTo>
                  <a:cubicBezTo>
                    <a:pt x="4637" y="1952"/>
                    <a:pt x="4862" y="1736"/>
                    <a:pt x="4862" y="1461"/>
                  </a:cubicBezTo>
                  <a:lnTo>
                    <a:pt x="4862" y="491"/>
                  </a:lnTo>
                  <a:cubicBezTo>
                    <a:pt x="4862" y="226"/>
                    <a:pt x="4637" y="1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24"/>
            <p:cNvSpPr/>
            <p:nvPr/>
          </p:nvSpPr>
          <p:spPr>
            <a:xfrm>
              <a:off x="5270013" y="3818024"/>
              <a:ext cx="331144" cy="323903"/>
            </a:xfrm>
            <a:custGeom>
              <a:avLst/>
              <a:gdLst/>
              <a:ahLst/>
              <a:cxnLst/>
              <a:rect l="l" t="t" r="r" b="b"/>
              <a:pathLst>
                <a:path w="16921" h="16551" extrusionOk="0">
                  <a:moveTo>
                    <a:pt x="8647" y="5777"/>
                  </a:moveTo>
                  <a:cubicBezTo>
                    <a:pt x="8951" y="5777"/>
                    <a:pt x="9177" y="6042"/>
                    <a:pt x="9137" y="6336"/>
                  </a:cubicBezTo>
                  <a:lnTo>
                    <a:pt x="9137" y="7307"/>
                  </a:lnTo>
                  <a:cubicBezTo>
                    <a:pt x="9177" y="7601"/>
                    <a:pt x="8951" y="7865"/>
                    <a:pt x="8647" y="7865"/>
                  </a:cubicBezTo>
                  <a:cubicBezTo>
                    <a:pt x="8353" y="7865"/>
                    <a:pt x="8118" y="7601"/>
                    <a:pt x="8167" y="7307"/>
                  </a:cubicBezTo>
                  <a:lnTo>
                    <a:pt x="8167" y="6336"/>
                  </a:lnTo>
                  <a:cubicBezTo>
                    <a:pt x="8118" y="6042"/>
                    <a:pt x="8353" y="5777"/>
                    <a:pt x="8647" y="5777"/>
                  </a:cubicBezTo>
                  <a:close/>
                  <a:moveTo>
                    <a:pt x="9951" y="2101"/>
                  </a:moveTo>
                  <a:cubicBezTo>
                    <a:pt x="12392" y="2621"/>
                    <a:pt x="14294" y="4532"/>
                    <a:pt x="14813" y="6973"/>
                  </a:cubicBezTo>
                  <a:cubicBezTo>
                    <a:pt x="13745" y="7503"/>
                    <a:pt x="13745" y="9032"/>
                    <a:pt x="14813" y="9571"/>
                  </a:cubicBezTo>
                  <a:cubicBezTo>
                    <a:pt x="14294" y="12002"/>
                    <a:pt x="12392" y="13914"/>
                    <a:pt x="9951" y="14433"/>
                  </a:cubicBezTo>
                  <a:lnTo>
                    <a:pt x="9951" y="14443"/>
                  </a:lnTo>
                  <a:cubicBezTo>
                    <a:pt x="9681" y="13909"/>
                    <a:pt x="9164" y="13642"/>
                    <a:pt x="8648" y="13642"/>
                  </a:cubicBezTo>
                  <a:cubicBezTo>
                    <a:pt x="8133" y="13642"/>
                    <a:pt x="7618" y="13909"/>
                    <a:pt x="7353" y="14443"/>
                  </a:cubicBezTo>
                  <a:cubicBezTo>
                    <a:pt x="4912" y="13924"/>
                    <a:pt x="3001" y="12012"/>
                    <a:pt x="2481" y="9581"/>
                  </a:cubicBezTo>
                  <a:cubicBezTo>
                    <a:pt x="3550" y="9042"/>
                    <a:pt x="3550" y="7513"/>
                    <a:pt x="2481" y="6983"/>
                  </a:cubicBezTo>
                  <a:cubicBezTo>
                    <a:pt x="3001" y="4542"/>
                    <a:pt x="4912" y="2631"/>
                    <a:pt x="7353" y="2111"/>
                  </a:cubicBezTo>
                  <a:cubicBezTo>
                    <a:pt x="7481" y="2366"/>
                    <a:pt x="7677" y="2582"/>
                    <a:pt x="7932" y="2729"/>
                  </a:cubicBezTo>
                  <a:lnTo>
                    <a:pt x="5324" y="7062"/>
                  </a:lnTo>
                  <a:cubicBezTo>
                    <a:pt x="5187" y="7307"/>
                    <a:pt x="5275" y="7611"/>
                    <a:pt x="5520" y="7748"/>
                  </a:cubicBezTo>
                  <a:cubicBezTo>
                    <a:pt x="5559" y="7777"/>
                    <a:pt x="6902" y="8258"/>
                    <a:pt x="7157" y="9738"/>
                  </a:cubicBezTo>
                  <a:lnTo>
                    <a:pt x="10137" y="9738"/>
                  </a:lnTo>
                  <a:cubicBezTo>
                    <a:pt x="10382" y="8258"/>
                    <a:pt x="11735" y="7777"/>
                    <a:pt x="11765" y="7748"/>
                  </a:cubicBezTo>
                  <a:cubicBezTo>
                    <a:pt x="12019" y="7611"/>
                    <a:pt x="12108" y="7307"/>
                    <a:pt x="11970" y="7062"/>
                  </a:cubicBezTo>
                  <a:lnTo>
                    <a:pt x="9373" y="2719"/>
                  </a:lnTo>
                  <a:cubicBezTo>
                    <a:pt x="9618" y="2572"/>
                    <a:pt x="9824" y="2356"/>
                    <a:pt x="9951" y="2101"/>
                  </a:cubicBezTo>
                  <a:close/>
                  <a:moveTo>
                    <a:pt x="8647" y="1"/>
                  </a:moveTo>
                  <a:cubicBezTo>
                    <a:pt x="8020" y="1"/>
                    <a:pt x="7392" y="381"/>
                    <a:pt x="7226" y="1141"/>
                  </a:cubicBezTo>
                  <a:cubicBezTo>
                    <a:pt x="4344" y="1719"/>
                    <a:pt x="2089" y="3974"/>
                    <a:pt x="1520" y="6856"/>
                  </a:cubicBezTo>
                  <a:cubicBezTo>
                    <a:pt x="1" y="7189"/>
                    <a:pt x="1" y="9355"/>
                    <a:pt x="1520" y="9689"/>
                  </a:cubicBezTo>
                  <a:cubicBezTo>
                    <a:pt x="2089" y="12581"/>
                    <a:pt x="4344" y="14835"/>
                    <a:pt x="7226" y="15404"/>
                  </a:cubicBezTo>
                  <a:cubicBezTo>
                    <a:pt x="7373" y="16071"/>
                    <a:pt x="7971" y="16551"/>
                    <a:pt x="8647" y="16551"/>
                  </a:cubicBezTo>
                  <a:cubicBezTo>
                    <a:pt x="9333" y="16551"/>
                    <a:pt x="9922" y="16071"/>
                    <a:pt x="10069" y="15404"/>
                  </a:cubicBezTo>
                  <a:cubicBezTo>
                    <a:pt x="12951" y="14835"/>
                    <a:pt x="15205" y="12581"/>
                    <a:pt x="15784" y="9699"/>
                  </a:cubicBezTo>
                  <a:cubicBezTo>
                    <a:pt x="16441" y="9542"/>
                    <a:pt x="16921" y="8954"/>
                    <a:pt x="16921" y="8277"/>
                  </a:cubicBezTo>
                  <a:cubicBezTo>
                    <a:pt x="16921" y="7591"/>
                    <a:pt x="16441" y="7003"/>
                    <a:pt x="15784" y="6856"/>
                  </a:cubicBezTo>
                  <a:cubicBezTo>
                    <a:pt x="15205" y="3974"/>
                    <a:pt x="12951" y="1719"/>
                    <a:pt x="10069" y="1141"/>
                  </a:cubicBezTo>
                  <a:cubicBezTo>
                    <a:pt x="9902" y="381"/>
                    <a:pt x="9275" y="1"/>
                    <a:pt x="8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124"/>
          <p:cNvGrpSpPr/>
          <p:nvPr/>
        </p:nvGrpSpPr>
        <p:grpSpPr>
          <a:xfrm>
            <a:off x="5277313" y="3284741"/>
            <a:ext cx="323844" cy="323864"/>
            <a:chOff x="5277313" y="3284741"/>
            <a:chExt cx="323844" cy="323864"/>
          </a:xfrm>
        </p:grpSpPr>
        <p:sp>
          <p:nvSpPr>
            <p:cNvPr id="1654" name="Google Shape;1654;p124"/>
            <p:cNvSpPr/>
            <p:nvPr/>
          </p:nvSpPr>
          <p:spPr>
            <a:xfrm>
              <a:off x="5462817" y="3513612"/>
              <a:ext cx="124915" cy="45305"/>
            </a:xfrm>
            <a:custGeom>
              <a:avLst/>
              <a:gdLst/>
              <a:ahLst/>
              <a:cxnLst/>
              <a:rect l="l" t="t" r="r" b="b"/>
              <a:pathLst>
                <a:path w="6383" h="2315" extrusionOk="0">
                  <a:moveTo>
                    <a:pt x="1" y="1"/>
                  </a:moveTo>
                  <a:lnTo>
                    <a:pt x="3187" y="2314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24"/>
            <p:cNvSpPr/>
            <p:nvPr/>
          </p:nvSpPr>
          <p:spPr>
            <a:xfrm>
              <a:off x="5449392" y="3527429"/>
              <a:ext cx="151765" cy="81176"/>
            </a:xfrm>
            <a:custGeom>
              <a:avLst/>
              <a:gdLst/>
              <a:ahLst/>
              <a:cxnLst/>
              <a:rect l="l" t="t" r="r" b="b"/>
              <a:pathLst>
                <a:path w="7755" h="4148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932"/>
                    <a:pt x="216" y="4147"/>
                    <a:pt x="491" y="4147"/>
                  </a:cubicBezTo>
                  <a:lnTo>
                    <a:pt x="7275" y="4147"/>
                  </a:lnTo>
                  <a:cubicBezTo>
                    <a:pt x="7539" y="4147"/>
                    <a:pt x="7755" y="3922"/>
                    <a:pt x="7755" y="3657"/>
                  </a:cubicBezTo>
                  <a:lnTo>
                    <a:pt x="7755" y="1"/>
                  </a:lnTo>
                  <a:lnTo>
                    <a:pt x="4157" y="2599"/>
                  </a:lnTo>
                  <a:cubicBezTo>
                    <a:pt x="4074" y="2657"/>
                    <a:pt x="3973" y="2687"/>
                    <a:pt x="3873" y="2687"/>
                  </a:cubicBezTo>
                  <a:cubicBezTo>
                    <a:pt x="3772" y="2687"/>
                    <a:pt x="3672" y="2657"/>
                    <a:pt x="3589" y="25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24"/>
            <p:cNvSpPr/>
            <p:nvPr/>
          </p:nvSpPr>
          <p:spPr>
            <a:xfrm>
              <a:off x="5458805" y="3380673"/>
              <a:ext cx="113976" cy="76186"/>
            </a:xfrm>
            <a:custGeom>
              <a:avLst/>
              <a:gdLst/>
              <a:ahLst/>
              <a:cxnLst/>
              <a:rect l="l" t="t" r="r" b="b"/>
              <a:pathLst>
                <a:path w="5824" h="3893" extrusionOk="0">
                  <a:moveTo>
                    <a:pt x="490" y="0"/>
                  </a:moveTo>
                  <a:cubicBezTo>
                    <a:pt x="216" y="0"/>
                    <a:pt x="0" y="226"/>
                    <a:pt x="0" y="491"/>
                  </a:cubicBezTo>
                  <a:lnTo>
                    <a:pt x="0" y="3402"/>
                  </a:lnTo>
                  <a:cubicBezTo>
                    <a:pt x="0" y="3677"/>
                    <a:pt x="216" y="3892"/>
                    <a:pt x="490" y="3892"/>
                  </a:cubicBezTo>
                  <a:lnTo>
                    <a:pt x="5333" y="3892"/>
                  </a:lnTo>
                  <a:cubicBezTo>
                    <a:pt x="5607" y="3892"/>
                    <a:pt x="5823" y="3677"/>
                    <a:pt x="5823" y="3402"/>
                  </a:cubicBezTo>
                  <a:lnTo>
                    <a:pt x="5823" y="491"/>
                  </a:lnTo>
                  <a:cubicBezTo>
                    <a:pt x="5823" y="226"/>
                    <a:pt x="5607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24"/>
            <p:cNvSpPr/>
            <p:nvPr/>
          </p:nvSpPr>
          <p:spPr>
            <a:xfrm>
              <a:off x="5277313" y="3284741"/>
              <a:ext cx="248069" cy="323864"/>
            </a:xfrm>
            <a:custGeom>
              <a:avLst/>
              <a:gdLst/>
              <a:ahLst/>
              <a:cxnLst/>
              <a:rect l="l" t="t" r="r" b="b"/>
              <a:pathLst>
                <a:path w="12676" h="16549" extrusionOk="0">
                  <a:moveTo>
                    <a:pt x="4373" y="2971"/>
                  </a:moveTo>
                  <a:cubicBezTo>
                    <a:pt x="4647" y="2971"/>
                    <a:pt x="4863" y="3187"/>
                    <a:pt x="4863" y="3461"/>
                  </a:cubicBezTo>
                  <a:lnTo>
                    <a:pt x="4863" y="4912"/>
                  </a:lnTo>
                  <a:lnTo>
                    <a:pt x="5833" y="4912"/>
                  </a:lnTo>
                  <a:lnTo>
                    <a:pt x="5833" y="4422"/>
                  </a:lnTo>
                  <a:cubicBezTo>
                    <a:pt x="5872" y="4143"/>
                    <a:pt x="6093" y="4003"/>
                    <a:pt x="6315" y="4003"/>
                  </a:cubicBezTo>
                  <a:cubicBezTo>
                    <a:pt x="6537" y="4003"/>
                    <a:pt x="6760" y="4143"/>
                    <a:pt x="6804" y="4422"/>
                  </a:cubicBezTo>
                  <a:lnTo>
                    <a:pt x="6784" y="8304"/>
                  </a:lnTo>
                  <a:cubicBezTo>
                    <a:pt x="6833" y="8598"/>
                    <a:pt x="6598" y="8863"/>
                    <a:pt x="6304" y="8863"/>
                  </a:cubicBezTo>
                  <a:cubicBezTo>
                    <a:pt x="6000" y="8863"/>
                    <a:pt x="5774" y="8598"/>
                    <a:pt x="5814" y="8304"/>
                  </a:cubicBezTo>
                  <a:lnTo>
                    <a:pt x="5814" y="5883"/>
                  </a:lnTo>
                  <a:lnTo>
                    <a:pt x="4843" y="5883"/>
                  </a:lnTo>
                  <a:lnTo>
                    <a:pt x="4843" y="12186"/>
                  </a:lnTo>
                  <a:cubicBezTo>
                    <a:pt x="4843" y="12255"/>
                    <a:pt x="4833" y="12333"/>
                    <a:pt x="4794" y="12402"/>
                  </a:cubicBezTo>
                  <a:lnTo>
                    <a:pt x="3824" y="14333"/>
                  </a:lnTo>
                  <a:cubicBezTo>
                    <a:pt x="3735" y="14509"/>
                    <a:pt x="3566" y="14598"/>
                    <a:pt x="3396" y="14598"/>
                  </a:cubicBezTo>
                  <a:cubicBezTo>
                    <a:pt x="3226" y="14598"/>
                    <a:pt x="3054" y="14509"/>
                    <a:pt x="2961" y="14333"/>
                  </a:cubicBezTo>
                  <a:lnTo>
                    <a:pt x="1990" y="12402"/>
                  </a:lnTo>
                  <a:cubicBezTo>
                    <a:pt x="1961" y="12333"/>
                    <a:pt x="1941" y="12255"/>
                    <a:pt x="1941" y="12186"/>
                  </a:cubicBezTo>
                  <a:lnTo>
                    <a:pt x="1941" y="3461"/>
                  </a:lnTo>
                  <a:cubicBezTo>
                    <a:pt x="1941" y="3187"/>
                    <a:pt x="2157" y="2971"/>
                    <a:pt x="2432" y="2971"/>
                  </a:cubicBezTo>
                  <a:close/>
                  <a:moveTo>
                    <a:pt x="491" y="1"/>
                  </a:moveTo>
                  <a:cubicBezTo>
                    <a:pt x="226" y="1"/>
                    <a:pt x="0" y="217"/>
                    <a:pt x="0" y="491"/>
                  </a:cubicBezTo>
                  <a:lnTo>
                    <a:pt x="0" y="16058"/>
                  </a:lnTo>
                  <a:cubicBezTo>
                    <a:pt x="0" y="16333"/>
                    <a:pt x="226" y="16548"/>
                    <a:pt x="491" y="16548"/>
                  </a:cubicBezTo>
                  <a:lnTo>
                    <a:pt x="7911" y="16548"/>
                  </a:lnTo>
                  <a:cubicBezTo>
                    <a:pt x="7853" y="16392"/>
                    <a:pt x="7823" y="16225"/>
                    <a:pt x="7823" y="16058"/>
                  </a:cubicBezTo>
                  <a:lnTo>
                    <a:pt x="7823" y="12186"/>
                  </a:lnTo>
                  <a:cubicBezTo>
                    <a:pt x="7823" y="11382"/>
                    <a:pt x="8470" y="10725"/>
                    <a:pt x="9274" y="10725"/>
                  </a:cubicBezTo>
                  <a:lnTo>
                    <a:pt x="12666" y="10725"/>
                  </a:lnTo>
                  <a:lnTo>
                    <a:pt x="12666" y="9755"/>
                  </a:lnTo>
                  <a:lnTo>
                    <a:pt x="9764" y="9755"/>
                  </a:lnTo>
                  <a:cubicBezTo>
                    <a:pt x="8960" y="9755"/>
                    <a:pt x="8313" y="9108"/>
                    <a:pt x="8313" y="8304"/>
                  </a:cubicBezTo>
                  <a:lnTo>
                    <a:pt x="8313" y="5393"/>
                  </a:lnTo>
                  <a:cubicBezTo>
                    <a:pt x="8313" y="4599"/>
                    <a:pt x="8960" y="3942"/>
                    <a:pt x="9764" y="3942"/>
                  </a:cubicBezTo>
                  <a:lnTo>
                    <a:pt x="12676" y="3942"/>
                  </a:lnTo>
                  <a:lnTo>
                    <a:pt x="12676" y="3393"/>
                  </a:lnTo>
                  <a:cubicBezTo>
                    <a:pt x="12676" y="3265"/>
                    <a:pt x="12617" y="3138"/>
                    <a:pt x="12529" y="3050"/>
                  </a:cubicBezTo>
                  <a:lnTo>
                    <a:pt x="9627" y="148"/>
                  </a:lnTo>
                  <a:cubicBezTo>
                    <a:pt x="9529" y="50"/>
                    <a:pt x="9411" y="1"/>
                    <a:pt x="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24"/>
            <p:cNvSpPr/>
            <p:nvPr/>
          </p:nvSpPr>
          <p:spPr>
            <a:xfrm>
              <a:off x="5334281" y="3399852"/>
              <a:ext cx="19218" cy="140062"/>
            </a:xfrm>
            <a:custGeom>
              <a:avLst/>
              <a:gdLst/>
              <a:ahLst/>
              <a:cxnLst/>
              <a:rect l="l" t="t" r="r" b="b"/>
              <a:pathLst>
                <a:path w="982" h="7157" extrusionOk="0">
                  <a:moveTo>
                    <a:pt x="11" y="1"/>
                  </a:moveTo>
                  <a:lnTo>
                    <a:pt x="1" y="6196"/>
                  </a:lnTo>
                  <a:lnTo>
                    <a:pt x="491" y="7157"/>
                  </a:lnTo>
                  <a:lnTo>
                    <a:pt x="981" y="6196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24"/>
            <p:cNvSpPr/>
            <p:nvPr/>
          </p:nvSpPr>
          <p:spPr>
            <a:xfrm>
              <a:off x="5334281" y="3361867"/>
              <a:ext cx="19022" cy="19022"/>
            </a:xfrm>
            <a:custGeom>
              <a:avLst/>
              <a:gdLst/>
              <a:ahLst/>
              <a:cxnLst/>
              <a:rect l="l" t="t" r="r" b="b"/>
              <a:pathLst>
                <a:path w="972" h="972" extrusionOk="0">
                  <a:moveTo>
                    <a:pt x="1" y="1"/>
                  </a:moveTo>
                  <a:lnTo>
                    <a:pt x="1" y="971"/>
                  </a:lnTo>
                  <a:lnTo>
                    <a:pt x="971" y="971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124"/>
          <p:cNvSpPr/>
          <p:nvPr/>
        </p:nvSpPr>
        <p:spPr>
          <a:xfrm>
            <a:off x="5277117" y="2755255"/>
            <a:ext cx="324040" cy="322514"/>
          </a:xfrm>
          <a:custGeom>
            <a:avLst/>
            <a:gdLst/>
            <a:ahLst/>
            <a:cxnLst/>
            <a:rect l="l" t="t" r="r" b="b"/>
            <a:pathLst>
              <a:path w="16558" h="16480" extrusionOk="0">
                <a:moveTo>
                  <a:pt x="4294" y="3873"/>
                </a:moveTo>
                <a:lnTo>
                  <a:pt x="7804" y="5627"/>
                </a:lnTo>
                <a:lnTo>
                  <a:pt x="7804" y="7745"/>
                </a:lnTo>
                <a:lnTo>
                  <a:pt x="5373" y="7745"/>
                </a:lnTo>
                <a:cubicBezTo>
                  <a:pt x="5108" y="7755"/>
                  <a:pt x="4892" y="7970"/>
                  <a:pt x="4892" y="8235"/>
                </a:cubicBezTo>
                <a:lnTo>
                  <a:pt x="4892" y="8725"/>
                </a:lnTo>
                <a:lnTo>
                  <a:pt x="981" y="8715"/>
                </a:lnTo>
                <a:lnTo>
                  <a:pt x="981" y="3873"/>
                </a:lnTo>
                <a:close/>
                <a:moveTo>
                  <a:pt x="8283" y="1"/>
                </a:moveTo>
                <a:cubicBezTo>
                  <a:pt x="8061" y="1"/>
                  <a:pt x="7838" y="138"/>
                  <a:pt x="7794" y="412"/>
                </a:cubicBezTo>
                <a:lnTo>
                  <a:pt x="7794" y="1147"/>
                </a:lnTo>
                <a:lnTo>
                  <a:pt x="4294" y="2902"/>
                </a:lnTo>
                <a:lnTo>
                  <a:pt x="491" y="2902"/>
                </a:lnTo>
                <a:cubicBezTo>
                  <a:pt x="216" y="2902"/>
                  <a:pt x="1" y="3128"/>
                  <a:pt x="1" y="3392"/>
                </a:cubicBezTo>
                <a:lnTo>
                  <a:pt x="1" y="9206"/>
                </a:lnTo>
                <a:cubicBezTo>
                  <a:pt x="1" y="9480"/>
                  <a:pt x="226" y="9696"/>
                  <a:pt x="491" y="9696"/>
                </a:cubicBezTo>
                <a:lnTo>
                  <a:pt x="4882" y="9696"/>
                </a:lnTo>
                <a:lnTo>
                  <a:pt x="4882" y="10186"/>
                </a:lnTo>
                <a:cubicBezTo>
                  <a:pt x="4892" y="10451"/>
                  <a:pt x="5098" y="10666"/>
                  <a:pt x="5373" y="10666"/>
                </a:cubicBezTo>
                <a:lnTo>
                  <a:pt x="11186" y="10666"/>
                </a:lnTo>
                <a:cubicBezTo>
                  <a:pt x="11451" y="10666"/>
                  <a:pt x="11676" y="10451"/>
                  <a:pt x="11676" y="10186"/>
                </a:cubicBezTo>
                <a:lnTo>
                  <a:pt x="11676" y="9696"/>
                </a:lnTo>
                <a:lnTo>
                  <a:pt x="15587" y="9696"/>
                </a:lnTo>
                <a:lnTo>
                  <a:pt x="15587" y="11627"/>
                </a:lnTo>
                <a:lnTo>
                  <a:pt x="8284" y="11627"/>
                </a:lnTo>
                <a:cubicBezTo>
                  <a:pt x="8010" y="11637"/>
                  <a:pt x="7794" y="11852"/>
                  <a:pt x="7794" y="12117"/>
                </a:cubicBezTo>
                <a:lnTo>
                  <a:pt x="7794" y="13656"/>
                </a:lnTo>
                <a:cubicBezTo>
                  <a:pt x="7127" y="13891"/>
                  <a:pt x="6725" y="14578"/>
                  <a:pt x="6853" y="15274"/>
                </a:cubicBezTo>
                <a:cubicBezTo>
                  <a:pt x="6971" y="15970"/>
                  <a:pt x="7578" y="16479"/>
                  <a:pt x="8284" y="16479"/>
                </a:cubicBezTo>
                <a:cubicBezTo>
                  <a:pt x="8990" y="16479"/>
                  <a:pt x="9598" y="15970"/>
                  <a:pt x="9715" y="15274"/>
                </a:cubicBezTo>
                <a:cubicBezTo>
                  <a:pt x="9833" y="14578"/>
                  <a:pt x="9431" y="13891"/>
                  <a:pt x="8765" y="13656"/>
                </a:cubicBezTo>
                <a:lnTo>
                  <a:pt x="8765" y="12607"/>
                </a:lnTo>
                <a:lnTo>
                  <a:pt x="16068" y="12607"/>
                </a:lnTo>
                <a:cubicBezTo>
                  <a:pt x="16332" y="12607"/>
                  <a:pt x="16558" y="12382"/>
                  <a:pt x="16558" y="12117"/>
                </a:cubicBezTo>
                <a:lnTo>
                  <a:pt x="16558" y="9206"/>
                </a:lnTo>
                <a:cubicBezTo>
                  <a:pt x="16558" y="8941"/>
                  <a:pt x="16332" y="8715"/>
                  <a:pt x="16068" y="8715"/>
                </a:cubicBezTo>
                <a:lnTo>
                  <a:pt x="11676" y="8715"/>
                </a:lnTo>
                <a:lnTo>
                  <a:pt x="11676" y="8235"/>
                </a:lnTo>
                <a:cubicBezTo>
                  <a:pt x="11676" y="7961"/>
                  <a:pt x="11460" y="7745"/>
                  <a:pt x="11186" y="7745"/>
                </a:cubicBezTo>
                <a:lnTo>
                  <a:pt x="8765" y="7745"/>
                </a:lnTo>
                <a:lnTo>
                  <a:pt x="8765" y="5627"/>
                </a:lnTo>
                <a:lnTo>
                  <a:pt x="12372" y="3824"/>
                </a:lnTo>
                <a:cubicBezTo>
                  <a:pt x="12725" y="3637"/>
                  <a:pt x="12725" y="3138"/>
                  <a:pt x="12372" y="2951"/>
                </a:cubicBezTo>
                <a:lnTo>
                  <a:pt x="8765" y="1147"/>
                </a:lnTo>
                <a:lnTo>
                  <a:pt x="8765" y="412"/>
                </a:lnTo>
                <a:cubicBezTo>
                  <a:pt x="8725" y="138"/>
                  <a:pt x="8505" y="1"/>
                  <a:pt x="82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1" name="Google Shape;1661;p124"/>
          <p:cNvGrpSpPr/>
          <p:nvPr/>
        </p:nvGrpSpPr>
        <p:grpSpPr>
          <a:xfrm>
            <a:off x="5275962" y="2247433"/>
            <a:ext cx="328071" cy="323864"/>
            <a:chOff x="5275962" y="2247433"/>
            <a:chExt cx="328071" cy="323864"/>
          </a:xfrm>
        </p:grpSpPr>
        <p:sp>
          <p:nvSpPr>
            <p:cNvPr id="1662" name="Google Shape;1662;p124"/>
            <p:cNvSpPr/>
            <p:nvPr/>
          </p:nvSpPr>
          <p:spPr>
            <a:xfrm>
              <a:off x="5275962" y="2264714"/>
              <a:ext cx="307171" cy="306584"/>
            </a:xfrm>
            <a:custGeom>
              <a:avLst/>
              <a:gdLst/>
              <a:ahLst/>
              <a:cxnLst/>
              <a:rect l="l" t="t" r="r" b="b"/>
              <a:pathLst>
                <a:path w="15696" h="15666" extrusionOk="0">
                  <a:moveTo>
                    <a:pt x="4426" y="2985"/>
                  </a:moveTo>
                  <a:cubicBezTo>
                    <a:pt x="5173" y="2985"/>
                    <a:pt x="5892" y="3565"/>
                    <a:pt x="5892" y="4441"/>
                  </a:cubicBezTo>
                  <a:cubicBezTo>
                    <a:pt x="5892" y="5245"/>
                    <a:pt x="5245" y="5892"/>
                    <a:pt x="4442" y="5902"/>
                  </a:cubicBezTo>
                  <a:cubicBezTo>
                    <a:pt x="3148" y="5902"/>
                    <a:pt x="2491" y="4333"/>
                    <a:pt x="3412" y="3412"/>
                  </a:cubicBezTo>
                  <a:cubicBezTo>
                    <a:pt x="3707" y="3117"/>
                    <a:pt x="4070" y="2985"/>
                    <a:pt x="4426" y="2985"/>
                  </a:cubicBezTo>
                  <a:close/>
                  <a:moveTo>
                    <a:pt x="10274" y="7831"/>
                  </a:moveTo>
                  <a:cubicBezTo>
                    <a:pt x="11518" y="7831"/>
                    <a:pt x="12715" y="8799"/>
                    <a:pt x="12715" y="10264"/>
                  </a:cubicBezTo>
                  <a:cubicBezTo>
                    <a:pt x="12715" y="11597"/>
                    <a:pt x="11627" y="12685"/>
                    <a:pt x="10294" y="12685"/>
                  </a:cubicBezTo>
                  <a:cubicBezTo>
                    <a:pt x="8127" y="12685"/>
                    <a:pt x="7049" y="10078"/>
                    <a:pt x="8578" y="8548"/>
                  </a:cubicBezTo>
                  <a:cubicBezTo>
                    <a:pt x="9070" y="8053"/>
                    <a:pt x="9677" y="7831"/>
                    <a:pt x="10274" y="7831"/>
                  </a:cubicBezTo>
                  <a:close/>
                  <a:moveTo>
                    <a:pt x="4442" y="0"/>
                  </a:moveTo>
                  <a:cubicBezTo>
                    <a:pt x="4138" y="0"/>
                    <a:pt x="3912" y="275"/>
                    <a:pt x="3951" y="569"/>
                  </a:cubicBezTo>
                  <a:lnTo>
                    <a:pt x="3951" y="1088"/>
                  </a:lnTo>
                  <a:cubicBezTo>
                    <a:pt x="3393" y="1167"/>
                    <a:pt x="2863" y="1392"/>
                    <a:pt x="2412" y="1725"/>
                  </a:cubicBezTo>
                  <a:lnTo>
                    <a:pt x="2040" y="1363"/>
                  </a:lnTo>
                  <a:cubicBezTo>
                    <a:pt x="1943" y="1229"/>
                    <a:pt x="1794" y="1159"/>
                    <a:pt x="1643" y="1159"/>
                  </a:cubicBezTo>
                  <a:cubicBezTo>
                    <a:pt x="1518" y="1159"/>
                    <a:pt x="1392" y="1206"/>
                    <a:pt x="1295" y="1304"/>
                  </a:cubicBezTo>
                  <a:cubicBezTo>
                    <a:pt x="1089" y="1520"/>
                    <a:pt x="1108" y="1873"/>
                    <a:pt x="1354" y="2049"/>
                  </a:cubicBezTo>
                  <a:lnTo>
                    <a:pt x="1726" y="2412"/>
                  </a:lnTo>
                  <a:cubicBezTo>
                    <a:pt x="1383" y="2863"/>
                    <a:pt x="1158" y="3402"/>
                    <a:pt x="1079" y="3961"/>
                  </a:cubicBezTo>
                  <a:lnTo>
                    <a:pt x="560" y="3961"/>
                  </a:lnTo>
                  <a:cubicBezTo>
                    <a:pt x="1" y="4039"/>
                    <a:pt x="1" y="4843"/>
                    <a:pt x="560" y="4931"/>
                  </a:cubicBezTo>
                  <a:lnTo>
                    <a:pt x="1079" y="4931"/>
                  </a:lnTo>
                  <a:cubicBezTo>
                    <a:pt x="1158" y="5490"/>
                    <a:pt x="1383" y="6019"/>
                    <a:pt x="1726" y="6470"/>
                  </a:cubicBezTo>
                  <a:lnTo>
                    <a:pt x="1354" y="6843"/>
                  </a:lnTo>
                  <a:cubicBezTo>
                    <a:pt x="1090" y="7199"/>
                    <a:pt x="1390" y="7629"/>
                    <a:pt x="1750" y="7629"/>
                  </a:cubicBezTo>
                  <a:cubicBezTo>
                    <a:pt x="1846" y="7629"/>
                    <a:pt x="1945" y="7599"/>
                    <a:pt x="2040" y="7529"/>
                  </a:cubicBezTo>
                  <a:lnTo>
                    <a:pt x="2412" y="7156"/>
                  </a:lnTo>
                  <a:cubicBezTo>
                    <a:pt x="2863" y="7499"/>
                    <a:pt x="3393" y="7725"/>
                    <a:pt x="3951" y="7803"/>
                  </a:cubicBezTo>
                  <a:lnTo>
                    <a:pt x="3951" y="8323"/>
                  </a:lnTo>
                  <a:cubicBezTo>
                    <a:pt x="3912" y="8617"/>
                    <a:pt x="4138" y="8882"/>
                    <a:pt x="4442" y="8882"/>
                  </a:cubicBezTo>
                  <a:cubicBezTo>
                    <a:pt x="4736" y="8882"/>
                    <a:pt x="4971" y="8617"/>
                    <a:pt x="4922" y="8323"/>
                  </a:cubicBezTo>
                  <a:lnTo>
                    <a:pt x="4922" y="7803"/>
                  </a:lnTo>
                  <a:cubicBezTo>
                    <a:pt x="5490" y="7715"/>
                    <a:pt x="6030" y="7490"/>
                    <a:pt x="6490" y="7137"/>
                  </a:cubicBezTo>
                  <a:cubicBezTo>
                    <a:pt x="6520" y="7176"/>
                    <a:pt x="6500" y="7156"/>
                    <a:pt x="6883" y="7539"/>
                  </a:cubicBezTo>
                  <a:cubicBezTo>
                    <a:pt x="6363" y="8176"/>
                    <a:pt x="6039" y="8950"/>
                    <a:pt x="5951" y="9774"/>
                  </a:cubicBezTo>
                  <a:lnTo>
                    <a:pt x="5441" y="9774"/>
                  </a:lnTo>
                  <a:cubicBezTo>
                    <a:pt x="5415" y="9769"/>
                    <a:pt x="5389" y="9767"/>
                    <a:pt x="5363" y="9767"/>
                  </a:cubicBezTo>
                  <a:cubicBezTo>
                    <a:pt x="5100" y="9767"/>
                    <a:pt x="4873" y="9986"/>
                    <a:pt x="4873" y="10254"/>
                  </a:cubicBezTo>
                  <a:cubicBezTo>
                    <a:pt x="4873" y="10535"/>
                    <a:pt x="5107" y="10749"/>
                    <a:pt x="5375" y="10749"/>
                  </a:cubicBezTo>
                  <a:cubicBezTo>
                    <a:pt x="5397" y="10749"/>
                    <a:pt x="5419" y="10747"/>
                    <a:pt x="5441" y="10744"/>
                  </a:cubicBezTo>
                  <a:lnTo>
                    <a:pt x="5951" y="10744"/>
                  </a:lnTo>
                  <a:cubicBezTo>
                    <a:pt x="6039" y="11558"/>
                    <a:pt x="6363" y="12332"/>
                    <a:pt x="6883" y="12979"/>
                  </a:cubicBezTo>
                  <a:lnTo>
                    <a:pt x="6510" y="13342"/>
                  </a:lnTo>
                  <a:cubicBezTo>
                    <a:pt x="6247" y="13699"/>
                    <a:pt x="6547" y="14128"/>
                    <a:pt x="6907" y="14128"/>
                  </a:cubicBezTo>
                  <a:cubicBezTo>
                    <a:pt x="7002" y="14128"/>
                    <a:pt x="7102" y="14098"/>
                    <a:pt x="7196" y="14028"/>
                  </a:cubicBezTo>
                  <a:lnTo>
                    <a:pt x="7569" y="13666"/>
                  </a:lnTo>
                  <a:cubicBezTo>
                    <a:pt x="8206" y="14175"/>
                    <a:pt x="8980" y="14499"/>
                    <a:pt x="9804" y="14587"/>
                  </a:cubicBezTo>
                  <a:lnTo>
                    <a:pt x="9804" y="15107"/>
                  </a:lnTo>
                  <a:cubicBezTo>
                    <a:pt x="9755" y="15401"/>
                    <a:pt x="9980" y="15665"/>
                    <a:pt x="10284" y="15665"/>
                  </a:cubicBezTo>
                  <a:cubicBezTo>
                    <a:pt x="10588" y="15665"/>
                    <a:pt x="10814" y="15401"/>
                    <a:pt x="10774" y="15107"/>
                  </a:cubicBezTo>
                  <a:lnTo>
                    <a:pt x="10774" y="14587"/>
                  </a:lnTo>
                  <a:cubicBezTo>
                    <a:pt x="11588" y="14499"/>
                    <a:pt x="12362" y="14175"/>
                    <a:pt x="13009" y="13666"/>
                  </a:cubicBezTo>
                  <a:lnTo>
                    <a:pt x="13372" y="14028"/>
                  </a:lnTo>
                  <a:cubicBezTo>
                    <a:pt x="13469" y="14163"/>
                    <a:pt x="13618" y="14232"/>
                    <a:pt x="13769" y="14232"/>
                  </a:cubicBezTo>
                  <a:cubicBezTo>
                    <a:pt x="13894" y="14232"/>
                    <a:pt x="14020" y="14185"/>
                    <a:pt x="14117" y="14087"/>
                  </a:cubicBezTo>
                  <a:cubicBezTo>
                    <a:pt x="14333" y="13871"/>
                    <a:pt x="14303" y="13519"/>
                    <a:pt x="14058" y="13342"/>
                  </a:cubicBezTo>
                  <a:lnTo>
                    <a:pt x="13696" y="12979"/>
                  </a:lnTo>
                  <a:cubicBezTo>
                    <a:pt x="14205" y="12332"/>
                    <a:pt x="14529" y="11558"/>
                    <a:pt x="14617" y="10744"/>
                  </a:cubicBezTo>
                  <a:lnTo>
                    <a:pt x="15137" y="10744"/>
                  </a:lnTo>
                  <a:cubicBezTo>
                    <a:pt x="15159" y="10747"/>
                    <a:pt x="15181" y="10749"/>
                    <a:pt x="15203" y="10749"/>
                  </a:cubicBezTo>
                  <a:cubicBezTo>
                    <a:pt x="15470" y="10749"/>
                    <a:pt x="15695" y="10535"/>
                    <a:pt x="15695" y="10254"/>
                  </a:cubicBezTo>
                  <a:cubicBezTo>
                    <a:pt x="15695" y="9986"/>
                    <a:pt x="15476" y="9767"/>
                    <a:pt x="15215" y="9767"/>
                  </a:cubicBezTo>
                  <a:cubicBezTo>
                    <a:pt x="15189" y="9767"/>
                    <a:pt x="15163" y="9769"/>
                    <a:pt x="15137" y="9774"/>
                  </a:cubicBezTo>
                  <a:lnTo>
                    <a:pt x="14617" y="9774"/>
                  </a:lnTo>
                  <a:cubicBezTo>
                    <a:pt x="14529" y="8960"/>
                    <a:pt x="14205" y="8186"/>
                    <a:pt x="13696" y="7539"/>
                  </a:cubicBezTo>
                  <a:lnTo>
                    <a:pt x="14058" y="7176"/>
                  </a:lnTo>
                  <a:cubicBezTo>
                    <a:pt x="14303" y="6990"/>
                    <a:pt x="14333" y="6637"/>
                    <a:pt x="14117" y="6431"/>
                  </a:cubicBezTo>
                  <a:cubicBezTo>
                    <a:pt x="14020" y="6333"/>
                    <a:pt x="13894" y="6286"/>
                    <a:pt x="13769" y="6286"/>
                  </a:cubicBezTo>
                  <a:cubicBezTo>
                    <a:pt x="13618" y="6286"/>
                    <a:pt x="13469" y="6356"/>
                    <a:pt x="13372" y="6490"/>
                  </a:cubicBezTo>
                  <a:lnTo>
                    <a:pt x="13009" y="6852"/>
                  </a:lnTo>
                  <a:cubicBezTo>
                    <a:pt x="12362" y="6343"/>
                    <a:pt x="11588" y="6019"/>
                    <a:pt x="10765" y="5921"/>
                  </a:cubicBezTo>
                  <a:lnTo>
                    <a:pt x="10765" y="5411"/>
                  </a:lnTo>
                  <a:cubicBezTo>
                    <a:pt x="10814" y="5117"/>
                    <a:pt x="10588" y="4853"/>
                    <a:pt x="10284" y="4853"/>
                  </a:cubicBezTo>
                  <a:cubicBezTo>
                    <a:pt x="9980" y="4853"/>
                    <a:pt x="9755" y="5117"/>
                    <a:pt x="9804" y="5411"/>
                  </a:cubicBezTo>
                  <a:lnTo>
                    <a:pt x="9804" y="5921"/>
                  </a:lnTo>
                  <a:cubicBezTo>
                    <a:pt x="8980" y="6019"/>
                    <a:pt x="8206" y="6343"/>
                    <a:pt x="7559" y="6852"/>
                  </a:cubicBezTo>
                  <a:cubicBezTo>
                    <a:pt x="7186" y="6470"/>
                    <a:pt x="7196" y="6490"/>
                    <a:pt x="7167" y="6460"/>
                  </a:cubicBezTo>
                  <a:cubicBezTo>
                    <a:pt x="7500" y="6009"/>
                    <a:pt x="7716" y="5480"/>
                    <a:pt x="7794" y="4931"/>
                  </a:cubicBezTo>
                  <a:lnTo>
                    <a:pt x="8314" y="4931"/>
                  </a:lnTo>
                  <a:cubicBezTo>
                    <a:pt x="8873" y="4843"/>
                    <a:pt x="8873" y="4039"/>
                    <a:pt x="8314" y="3961"/>
                  </a:cubicBezTo>
                  <a:lnTo>
                    <a:pt x="7794" y="3961"/>
                  </a:lnTo>
                  <a:cubicBezTo>
                    <a:pt x="7716" y="3402"/>
                    <a:pt x="7490" y="2863"/>
                    <a:pt x="7157" y="2412"/>
                  </a:cubicBezTo>
                  <a:lnTo>
                    <a:pt x="7520" y="2049"/>
                  </a:lnTo>
                  <a:cubicBezTo>
                    <a:pt x="7783" y="1693"/>
                    <a:pt x="7483" y="1263"/>
                    <a:pt x="7123" y="1263"/>
                  </a:cubicBezTo>
                  <a:cubicBezTo>
                    <a:pt x="7028" y="1263"/>
                    <a:pt x="6928" y="1293"/>
                    <a:pt x="6833" y="1363"/>
                  </a:cubicBezTo>
                  <a:lnTo>
                    <a:pt x="6471" y="1725"/>
                  </a:lnTo>
                  <a:cubicBezTo>
                    <a:pt x="6010" y="1392"/>
                    <a:pt x="5481" y="1167"/>
                    <a:pt x="4922" y="1088"/>
                  </a:cubicBezTo>
                  <a:lnTo>
                    <a:pt x="4922" y="569"/>
                  </a:lnTo>
                  <a:cubicBezTo>
                    <a:pt x="4971" y="275"/>
                    <a:pt x="4736" y="0"/>
                    <a:pt x="4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24"/>
            <p:cNvSpPr/>
            <p:nvPr/>
          </p:nvSpPr>
          <p:spPr>
            <a:xfrm>
              <a:off x="5480312" y="2247433"/>
              <a:ext cx="123722" cy="132978"/>
            </a:xfrm>
            <a:custGeom>
              <a:avLst/>
              <a:gdLst/>
              <a:ahLst/>
              <a:cxnLst/>
              <a:rect l="l" t="t" r="r" b="b"/>
              <a:pathLst>
                <a:path w="6322" h="6795" extrusionOk="0">
                  <a:moveTo>
                    <a:pt x="3167" y="2829"/>
                  </a:moveTo>
                  <a:cubicBezTo>
                    <a:pt x="3422" y="2829"/>
                    <a:pt x="3665" y="3025"/>
                    <a:pt x="3665" y="3324"/>
                  </a:cubicBezTo>
                  <a:cubicBezTo>
                    <a:pt x="3665" y="3589"/>
                    <a:pt x="3440" y="3814"/>
                    <a:pt x="3175" y="3814"/>
                  </a:cubicBezTo>
                  <a:cubicBezTo>
                    <a:pt x="2734" y="3814"/>
                    <a:pt x="2518" y="3285"/>
                    <a:pt x="2822" y="2971"/>
                  </a:cubicBezTo>
                  <a:cubicBezTo>
                    <a:pt x="2923" y="2873"/>
                    <a:pt x="3047" y="2829"/>
                    <a:pt x="3167" y="2829"/>
                  </a:cubicBezTo>
                  <a:close/>
                  <a:moveTo>
                    <a:pt x="3165" y="1"/>
                  </a:moveTo>
                  <a:cubicBezTo>
                    <a:pt x="2945" y="1"/>
                    <a:pt x="2724" y="138"/>
                    <a:pt x="2685" y="413"/>
                  </a:cubicBezTo>
                  <a:lnTo>
                    <a:pt x="2685" y="952"/>
                  </a:lnTo>
                  <a:cubicBezTo>
                    <a:pt x="2166" y="1060"/>
                    <a:pt x="1705" y="1324"/>
                    <a:pt x="1352" y="1716"/>
                  </a:cubicBezTo>
                  <a:lnTo>
                    <a:pt x="891" y="1452"/>
                  </a:lnTo>
                  <a:cubicBezTo>
                    <a:pt x="821" y="1422"/>
                    <a:pt x="753" y="1409"/>
                    <a:pt x="689" y="1409"/>
                  </a:cubicBezTo>
                  <a:cubicBezTo>
                    <a:pt x="266" y="1409"/>
                    <a:pt x="1" y="1987"/>
                    <a:pt x="401" y="2285"/>
                  </a:cubicBezTo>
                  <a:lnTo>
                    <a:pt x="862" y="2559"/>
                  </a:lnTo>
                  <a:cubicBezTo>
                    <a:pt x="695" y="3059"/>
                    <a:pt x="695" y="3589"/>
                    <a:pt x="862" y="4089"/>
                  </a:cubicBezTo>
                  <a:lnTo>
                    <a:pt x="401" y="4363"/>
                  </a:lnTo>
                  <a:cubicBezTo>
                    <a:pt x="1" y="4661"/>
                    <a:pt x="266" y="5240"/>
                    <a:pt x="689" y="5240"/>
                  </a:cubicBezTo>
                  <a:cubicBezTo>
                    <a:pt x="753" y="5240"/>
                    <a:pt x="821" y="5226"/>
                    <a:pt x="891" y="5196"/>
                  </a:cubicBezTo>
                  <a:lnTo>
                    <a:pt x="1352" y="4932"/>
                  </a:lnTo>
                  <a:cubicBezTo>
                    <a:pt x="1705" y="5324"/>
                    <a:pt x="2166" y="5598"/>
                    <a:pt x="2685" y="5696"/>
                  </a:cubicBezTo>
                  <a:lnTo>
                    <a:pt x="2685" y="6236"/>
                  </a:lnTo>
                  <a:cubicBezTo>
                    <a:pt x="2636" y="6530"/>
                    <a:pt x="2862" y="6794"/>
                    <a:pt x="3165" y="6794"/>
                  </a:cubicBezTo>
                  <a:cubicBezTo>
                    <a:pt x="3469" y="6794"/>
                    <a:pt x="3695" y="6530"/>
                    <a:pt x="3646" y="6236"/>
                  </a:cubicBezTo>
                  <a:lnTo>
                    <a:pt x="3646" y="5696"/>
                  </a:lnTo>
                  <a:cubicBezTo>
                    <a:pt x="4165" y="5598"/>
                    <a:pt x="4626" y="5324"/>
                    <a:pt x="4979" y="4932"/>
                  </a:cubicBezTo>
                  <a:lnTo>
                    <a:pt x="5440" y="5196"/>
                  </a:lnTo>
                  <a:cubicBezTo>
                    <a:pt x="5510" y="5226"/>
                    <a:pt x="5577" y="5240"/>
                    <a:pt x="5641" y="5240"/>
                  </a:cubicBezTo>
                  <a:cubicBezTo>
                    <a:pt x="6063" y="5240"/>
                    <a:pt x="6321" y="4661"/>
                    <a:pt x="5930" y="4363"/>
                  </a:cubicBezTo>
                  <a:lnTo>
                    <a:pt x="5469" y="4089"/>
                  </a:lnTo>
                  <a:cubicBezTo>
                    <a:pt x="5636" y="3589"/>
                    <a:pt x="5636" y="3059"/>
                    <a:pt x="5469" y="2559"/>
                  </a:cubicBezTo>
                  <a:lnTo>
                    <a:pt x="5930" y="2285"/>
                  </a:lnTo>
                  <a:cubicBezTo>
                    <a:pt x="6321" y="1987"/>
                    <a:pt x="6063" y="1409"/>
                    <a:pt x="5641" y="1409"/>
                  </a:cubicBezTo>
                  <a:cubicBezTo>
                    <a:pt x="5577" y="1409"/>
                    <a:pt x="5510" y="1422"/>
                    <a:pt x="5440" y="1452"/>
                  </a:cubicBezTo>
                  <a:lnTo>
                    <a:pt x="4979" y="1716"/>
                  </a:lnTo>
                  <a:cubicBezTo>
                    <a:pt x="4626" y="1324"/>
                    <a:pt x="4165" y="1060"/>
                    <a:pt x="3646" y="952"/>
                  </a:cubicBezTo>
                  <a:lnTo>
                    <a:pt x="3646" y="413"/>
                  </a:lnTo>
                  <a:cubicBezTo>
                    <a:pt x="3607" y="138"/>
                    <a:pt x="3386" y="1"/>
                    <a:pt x="3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124"/>
          <p:cNvGrpSpPr/>
          <p:nvPr/>
        </p:nvGrpSpPr>
        <p:grpSpPr>
          <a:xfrm>
            <a:off x="5277313" y="1801590"/>
            <a:ext cx="323844" cy="247110"/>
            <a:chOff x="5277313" y="1801590"/>
            <a:chExt cx="323844" cy="247110"/>
          </a:xfrm>
        </p:grpSpPr>
        <p:sp>
          <p:nvSpPr>
            <p:cNvPr id="1665" name="Google Shape;1665;p124"/>
            <p:cNvSpPr/>
            <p:nvPr/>
          </p:nvSpPr>
          <p:spPr>
            <a:xfrm>
              <a:off x="5314535" y="1801590"/>
              <a:ext cx="248069" cy="114034"/>
            </a:xfrm>
            <a:custGeom>
              <a:avLst/>
              <a:gdLst/>
              <a:ahLst/>
              <a:cxnLst/>
              <a:rect l="l" t="t" r="r" b="b"/>
              <a:pathLst>
                <a:path w="12676" h="5827" extrusionOk="0">
                  <a:moveTo>
                    <a:pt x="549" y="1"/>
                  </a:moveTo>
                  <a:cubicBezTo>
                    <a:pt x="0" y="89"/>
                    <a:pt x="0" y="883"/>
                    <a:pt x="549" y="971"/>
                  </a:cubicBezTo>
                  <a:lnTo>
                    <a:pt x="2980" y="971"/>
                  </a:lnTo>
                  <a:lnTo>
                    <a:pt x="2980" y="3402"/>
                  </a:lnTo>
                  <a:cubicBezTo>
                    <a:pt x="2980" y="3569"/>
                    <a:pt x="3059" y="3716"/>
                    <a:pt x="3196" y="3804"/>
                  </a:cubicBezTo>
                  <a:lnTo>
                    <a:pt x="6098" y="5745"/>
                  </a:lnTo>
                  <a:cubicBezTo>
                    <a:pt x="6181" y="5799"/>
                    <a:pt x="6277" y="5826"/>
                    <a:pt x="6371" y="5826"/>
                  </a:cubicBezTo>
                  <a:cubicBezTo>
                    <a:pt x="6465" y="5826"/>
                    <a:pt x="6558" y="5799"/>
                    <a:pt x="6637" y="5745"/>
                  </a:cubicBezTo>
                  <a:lnTo>
                    <a:pt x="9548" y="3804"/>
                  </a:lnTo>
                  <a:cubicBezTo>
                    <a:pt x="9676" y="3716"/>
                    <a:pt x="9764" y="3569"/>
                    <a:pt x="9764" y="3402"/>
                  </a:cubicBezTo>
                  <a:lnTo>
                    <a:pt x="9764" y="981"/>
                  </a:lnTo>
                  <a:lnTo>
                    <a:pt x="11705" y="981"/>
                  </a:lnTo>
                  <a:lnTo>
                    <a:pt x="11705" y="3647"/>
                  </a:lnTo>
                  <a:cubicBezTo>
                    <a:pt x="12029" y="3726"/>
                    <a:pt x="12352" y="3775"/>
                    <a:pt x="12666" y="3824"/>
                  </a:cubicBezTo>
                  <a:lnTo>
                    <a:pt x="12676" y="491"/>
                  </a:lnTo>
                  <a:cubicBezTo>
                    <a:pt x="12676" y="216"/>
                    <a:pt x="12450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24"/>
            <p:cNvSpPr/>
            <p:nvPr/>
          </p:nvSpPr>
          <p:spPr>
            <a:xfrm>
              <a:off x="5277313" y="1867775"/>
              <a:ext cx="152529" cy="180925"/>
            </a:xfrm>
            <a:custGeom>
              <a:avLst/>
              <a:gdLst/>
              <a:ahLst/>
              <a:cxnLst/>
              <a:rect l="l" t="t" r="r" b="b"/>
              <a:pathLst>
                <a:path w="7794" h="9245" extrusionOk="0">
                  <a:moveTo>
                    <a:pt x="3912" y="1"/>
                  </a:moveTo>
                  <a:cubicBezTo>
                    <a:pt x="2951" y="324"/>
                    <a:pt x="1941" y="491"/>
                    <a:pt x="932" y="510"/>
                  </a:cubicBezTo>
                  <a:lnTo>
                    <a:pt x="491" y="510"/>
                  </a:lnTo>
                  <a:cubicBezTo>
                    <a:pt x="216" y="510"/>
                    <a:pt x="0" y="726"/>
                    <a:pt x="0" y="1001"/>
                  </a:cubicBezTo>
                  <a:lnTo>
                    <a:pt x="0" y="8755"/>
                  </a:lnTo>
                  <a:cubicBezTo>
                    <a:pt x="0" y="9019"/>
                    <a:pt x="216" y="9245"/>
                    <a:pt x="491" y="9245"/>
                  </a:cubicBezTo>
                  <a:lnTo>
                    <a:pt x="932" y="9245"/>
                  </a:lnTo>
                  <a:cubicBezTo>
                    <a:pt x="2157" y="9245"/>
                    <a:pt x="3451" y="8980"/>
                    <a:pt x="4902" y="8451"/>
                  </a:cubicBezTo>
                  <a:cubicBezTo>
                    <a:pt x="5206" y="8333"/>
                    <a:pt x="5529" y="8274"/>
                    <a:pt x="5853" y="8274"/>
                  </a:cubicBezTo>
                  <a:cubicBezTo>
                    <a:pt x="6715" y="8274"/>
                    <a:pt x="7470" y="8755"/>
                    <a:pt x="7794" y="8990"/>
                  </a:cubicBezTo>
                  <a:lnTo>
                    <a:pt x="7794" y="3334"/>
                  </a:lnTo>
                  <a:cubicBezTo>
                    <a:pt x="7676" y="3294"/>
                    <a:pt x="7568" y="3236"/>
                    <a:pt x="7470" y="3167"/>
                  </a:cubicBezTo>
                  <a:lnTo>
                    <a:pt x="4559" y="1236"/>
                  </a:lnTo>
                  <a:cubicBezTo>
                    <a:pt x="4157" y="961"/>
                    <a:pt x="3912" y="510"/>
                    <a:pt x="3912" y="20"/>
                  </a:cubicBezTo>
                  <a:lnTo>
                    <a:pt x="3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24"/>
            <p:cNvSpPr/>
            <p:nvPr/>
          </p:nvSpPr>
          <p:spPr>
            <a:xfrm>
              <a:off x="5448824" y="1867775"/>
              <a:ext cx="152333" cy="180553"/>
            </a:xfrm>
            <a:custGeom>
              <a:avLst/>
              <a:gdLst/>
              <a:ahLst/>
              <a:cxnLst/>
              <a:rect l="l" t="t" r="r" b="b"/>
              <a:pathLst>
                <a:path w="7784" h="9226" extrusionOk="0">
                  <a:moveTo>
                    <a:pt x="3873" y="1"/>
                  </a:moveTo>
                  <a:lnTo>
                    <a:pt x="3873" y="20"/>
                  </a:lnTo>
                  <a:cubicBezTo>
                    <a:pt x="3873" y="510"/>
                    <a:pt x="3627" y="961"/>
                    <a:pt x="3226" y="1226"/>
                  </a:cubicBezTo>
                  <a:lnTo>
                    <a:pt x="314" y="3167"/>
                  </a:lnTo>
                  <a:cubicBezTo>
                    <a:pt x="216" y="3236"/>
                    <a:pt x="108" y="3294"/>
                    <a:pt x="0" y="3334"/>
                  </a:cubicBezTo>
                  <a:lnTo>
                    <a:pt x="0" y="8980"/>
                  </a:lnTo>
                  <a:cubicBezTo>
                    <a:pt x="314" y="8745"/>
                    <a:pt x="1069" y="8265"/>
                    <a:pt x="1932" y="8265"/>
                  </a:cubicBezTo>
                  <a:cubicBezTo>
                    <a:pt x="2255" y="8265"/>
                    <a:pt x="2579" y="8323"/>
                    <a:pt x="2882" y="8441"/>
                  </a:cubicBezTo>
                  <a:cubicBezTo>
                    <a:pt x="4333" y="8970"/>
                    <a:pt x="5637" y="9225"/>
                    <a:pt x="6862" y="9225"/>
                  </a:cubicBezTo>
                  <a:lnTo>
                    <a:pt x="7304" y="9225"/>
                  </a:lnTo>
                  <a:cubicBezTo>
                    <a:pt x="7568" y="9225"/>
                    <a:pt x="7784" y="9010"/>
                    <a:pt x="7784" y="8735"/>
                  </a:cubicBezTo>
                  <a:lnTo>
                    <a:pt x="7784" y="991"/>
                  </a:lnTo>
                  <a:cubicBezTo>
                    <a:pt x="7784" y="726"/>
                    <a:pt x="7568" y="501"/>
                    <a:pt x="7304" y="501"/>
                  </a:cubicBezTo>
                  <a:lnTo>
                    <a:pt x="7304" y="510"/>
                  </a:lnTo>
                  <a:lnTo>
                    <a:pt x="6862" y="510"/>
                  </a:lnTo>
                  <a:cubicBezTo>
                    <a:pt x="6510" y="501"/>
                    <a:pt x="6157" y="481"/>
                    <a:pt x="5814" y="442"/>
                  </a:cubicBezTo>
                  <a:lnTo>
                    <a:pt x="5814" y="2932"/>
                  </a:lnTo>
                  <a:cubicBezTo>
                    <a:pt x="5853" y="3226"/>
                    <a:pt x="5627" y="3491"/>
                    <a:pt x="5323" y="3491"/>
                  </a:cubicBezTo>
                  <a:cubicBezTo>
                    <a:pt x="5029" y="3491"/>
                    <a:pt x="4794" y="3226"/>
                    <a:pt x="4843" y="2932"/>
                  </a:cubicBezTo>
                  <a:lnTo>
                    <a:pt x="4843" y="265"/>
                  </a:lnTo>
                  <a:cubicBezTo>
                    <a:pt x="4529" y="197"/>
                    <a:pt x="4206" y="108"/>
                    <a:pt x="3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124"/>
          <p:cNvGrpSpPr/>
          <p:nvPr/>
        </p:nvGrpSpPr>
        <p:grpSpPr>
          <a:xfrm>
            <a:off x="4694870" y="3818513"/>
            <a:ext cx="354158" cy="323923"/>
            <a:chOff x="4694870" y="3818513"/>
            <a:chExt cx="354158" cy="323923"/>
          </a:xfrm>
        </p:grpSpPr>
        <p:sp>
          <p:nvSpPr>
            <p:cNvPr id="1669" name="Google Shape;1669;p124"/>
            <p:cNvSpPr/>
            <p:nvPr/>
          </p:nvSpPr>
          <p:spPr>
            <a:xfrm>
              <a:off x="4694870" y="3818513"/>
              <a:ext cx="298521" cy="207638"/>
            </a:xfrm>
            <a:custGeom>
              <a:avLst/>
              <a:gdLst/>
              <a:ahLst/>
              <a:cxnLst/>
              <a:rect l="l" t="t" r="r" b="b"/>
              <a:pathLst>
                <a:path w="15254" h="10610" extrusionOk="0">
                  <a:moveTo>
                    <a:pt x="8885" y="0"/>
                  </a:moveTo>
                  <a:cubicBezTo>
                    <a:pt x="7373" y="0"/>
                    <a:pt x="5854" y="414"/>
                    <a:pt x="4510" y="1253"/>
                  </a:cubicBezTo>
                  <a:cubicBezTo>
                    <a:pt x="1461" y="3164"/>
                    <a:pt x="0" y="6821"/>
                    <a:pt x="892" y="10311"/>
                  </a:cubicBezTo>
                  <a:cubicBezTo>
                    <a:pt x="978" y="10518"/>
                    <a:pt x="1155" y="10610"/>
                    <a:pt x="1332" y="10610"/>
                  </a:cubicBezTo>
                  <a:cubicBezTo>
                    <a:pt x="1600" y="10610"/>
                    <a:pt x="1869" y="10402"/>
                    <a:pt x="1833" y="10066"/>
                  </a:cubicBezTo>
                  <a:lnTo>
                    <a:pt x="1824" y="10066"/>
                  </a:lnTo>
                  <a:cubicBezTo>
                    <a:pt x="1000" y="6929"/>
                    <a:pt x="2353" y="3625"/>
                    <a:pt x="5147" y="1968"/>
                  </a:cubicBezTo>
                  <a:cubicBezTo>
                    <a:pt x="6299" y="1283"/>
                    <a:pt x="7581" y="948"/>
                    <a:pt x="8857" y="948"/>
                  </a:cubicBezTo>
                  <a:cubicBezTo>
                    <a:pt x="10664" y="948"/>
                    <a:pt x="12457" y="1620"/>
                    <a:pt x="13842" y="2919"/>
                  </a:cubicBezTo>
                  <a:lnTo>
                    <a:pt x="12774" y="2919"/>
                  </a:lnTo>
                  <a:cubicBezTo>
                    <a:pt x="12225" y="2998"/>
                    <a:pt x="12225" y="3802"/>
                    <a:pt x="12774" y="3890"/>
                  </a:cubicBezTo>
                  <a:lnTo>
                    <a:pt x="14715" y="3890"/>
                  </a:lnTo>
                  <a:cubicBezTo>
                    <a:pt x="14979" y="3890"/>
                    <a:pt x="15205" y="3674"/>
                    <a:pt x="15205" y="3400"/>
                  </a:cubicBezTo>
                  <a:lnTo>
                    <a:pt x="15205" y="1468"/>
                  </a:lnTo>
                  <a:cubicBezTo>
                    <a:pt x="15254" y="1165"/>
                    <a:pt x="15019" y="900"/>
                    <a:pt x="14724" y="900"/>
                  </a:cubicBezTo>
                  <a:cubicBezTo>
                    <a:pt x="14421" y="900"/>
                    <a:pt x="14195" y="1165"/>
                    <a:pt x="14234" y="1468"/>
                  </a:cubicBezTo>
                  <a:lnTo>
                    <a:pt x="14234" y="1968"/>
                  </a:lnTo>
                  <a:cubicBezTo>
                    <a:pt x="12706" y="664"/>
                    <a:pt x="10800" y="0"/>
                    <a:pt x="8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24"/>
            <p:cNvSpPr/>
            <p:nvPr/>
          </p:nvSpPr>
          <p:spPr>
            <a:xfrm>
              <a:off x="4725752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93" y="1"/>
                  </a:moveTo>
                  <a:cubicBezTo>
                    <a:pt x="14430" y="1"/>
                    <a:pt x="14366" y="13"/>
                    <a:pt x="14303" y="40"/>
                  </a:cubicBezTo>
                  <a:cubicBezTo>
                    <a:pt x="14029" y="148"/>
                    <a:pt x="13911" y="481"/>
                    <a:pt x="14068" y="736"/>
                  </a:cubicBezTo>
                  <a:cubicBezTo>
                    <a:pt x="15450" y="4128"/>
                    <a:pt x="14097" y="8020"/>
                    <a:pt x="10911" y="9823"/>
                  </a:cubicBezTo>
                  <a:cubicBezTo>
                    <a:pt x="9787" y="10458"/>
                    <a:pt x="8559" y="10763"/>
                    <a:pt x="7345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1" y="7824"/>
                  </a:lnTo>
                  <a:cubicBezTo>
                    <a:pt x="2498" y="7828"/>
                    <a:pt x="2525" y="7830"/>
                    <a:pt x="2551" y="7830"/>
                  </a:cubicBezTo>
                  <a:cubicBezTo>
                    <a:pt x="2820" y="7830"/>
                    <a:pt x="3039" y="7611"/>
                    <a:pt x="3039" y="7343"/>
                  </a:cubicBezTo>
                  <a:cubicBezTo>
                    <a:pt x="3039" y="7062"/>
                    <a:pt x="2814" y="6849"/>
                    <a:pt x="2539" y="6849"/>
                  </a:cubicBezTo>
                  <a:cubicBezTo>
                    <a:pt x="2517" y="6849"/>
                    <a:pt x="2494" y="6850"/>
                    <a:pt x="2471" y="6853"/>
                  </a:cubicBezTo>
                  <a:lnTo>
                    <a:pt x="540" y="6853"/>
                  </a:lnTo>
                  <a:cubicBezTo>
                    <a:pt x="265" y="6853"/>
                    <a:pt x="50" y="7069"/>
                    <a:pt x="50" y="7343"/>
                  </a:cubicBezTo>
                  <a:lnTo>
                    <a:pt x="50" y="9274"/>
                  </a:lnTo>
                  <a:cubicBezTo>
                    <a:pt x="1" y="9568"/>
                    <a:pt x="236" y="9833"/>
                    <a:pt x="530" y="9833"/>
                  </a:cubicBezTo>
                  <a:cubicBezTo>
                    <a:pt x="834" y="9833"/>
                    <a:pt x="1059" y="9568"/>
                    <a:pt x="1020" y="9274"/>
                  </a:cubicBezTo>
                  <a:lnTo>
                    <a:pt x="1020" y="8774"/>
                  </a:lnTo>
                  <a:cubicBezTo>
                    <a:pt x="2628" y="10724"/>
                    <a:pt x="4979" y="11761"/>
                    <a:pt x="7365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9" y="4138"/>
                    <a:pt x="14960" y="373"/>
                  </a:cubicBezTo>
                  <a:cubicBezTo>
                    <a:pt x="14907" y="146"/>
                    <a:pt x="14708" y="1"/>
                    <a:pt x="1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24"/>
            <p:cNvSpPr/>
            <p:nvPr/>
          </p:nvSpPr>
          <p:spPr>
            <a:xfrm>
              <a:off x="4801331" y="3894503"/>
              <a:ext cx="135659" cy="56929"/>
            </a:xfrm>
            <a:custGeom>
              <a:avLst/>
              <a:gdLst/>
              <a:ahLst/>
              <a:cxnLst/>
              <a:rect l="l" t="t" r="r" b="b"/>
              <a:pathLst>
                <a:path w="6932" h="2909" extrusionOk="0">
                  <a:moveTo>
                    <a:pt x="6451" y="0"/>
                  </a:moveTo>
                  <a:cubicBezTo>
                    <a:pt x="6425" y="0"/>
                    <a:pt x="6399" y="2"/>
                    <a:pt x="6373" y="7"/>
                  </a:cubicBezTo>
                  <a:lnTo>
                    <a:pt x="560" y="7"/>
                  </a:lnTo>
                  <a:cubicBezTo>
                    <a:pt x="1" y="85"/>
                    <a:pt x="1" y="889"/>
                    <a:pt x="560" y="977"/>
                  </a:cubicBezTo>
                  <a:lnTo>
                    <a:pt x="1050" y="977"/>
                  </a:lnTo>
                  <a:lnTo>
                    <a:pt x="1050" y="2909"/>
                  </a:lnTo>
                  <a:lnTo>
                    <a:pt x="5893" y="2909"/>
                  </a:lnTo>
                  <a:lnTo>
                    <a:pt x="5883" y="977"/>
                  </a:lnTo>
                  <a:lnTo>
                    <a:pt x="6373" y="977"/>
                  </a:lnTo>
                  <a:cubicBezTo>
                    <a:pt x="6395" y="980"/>
                    <a:pt x="6418" y="982"/>
                    <a:pt x="6439" y="982"/>
                  </a:cubicBezTo>
                  <a:cubicBezTo>
                    <a:pt x="6706" y="982"/>
                    <a:pt x="6932" y="768"/>
                    <a:pt x="6932" y="487"/>
                  </a:cubicBezTo>
                  <a:cubicBezTo>
                    <a:pt x="6932" y="219"/>
                    <a:pt x="6712" y="0"/>
                    <a:pt x="6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24"/>
            <p:cNvSpPr/>
            <p:nvPr/>
          </p:nvSpPr>
          <p:spPr>
            <a:xfrm>
              <a:off x="4821097" y="3970415"/>
              <a:ext cx="95952" cy="114935"/>
            </a:xfrm>
            <a:custGeom>
              <a:avLst/>
              <a:gdLst/>
              <a:ahLst/>
              <a:cxnLst/>
              <a:rect l="l" t="t" r="r" b="b"/>
              <a:pathLst>
                <a:path w="4903" h="5873" extrusionOk="0">
                  <a:moveTo>
                    <a:pt x="30" y="0"/>
                  </a:moveTo>
                  <a:lnTo>
                    <a:pt x="30" y="3392"/>
                  </a:lnTo>
                  <a:cubicBezTo>
                    <a:pt x="1" y="4754"/>
                    <a:pt x="1089" y="5872"/>
                    <a:pt x="2451" y="5872"/>
                  </a:cubicBezTo>
                  <a:cubicBezTo>
                    <a:pt x="3814" y="5872"/>
                    <a:pt x="4902" y="4754"/>
                    <a:pt x="4873" y="3392"/>
                  </a:cubicBezTo>
                  <a:lnTo>
                    <a:pt x="48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124"/>
          <p:cNvSpPr/>
          <p:nvPr/>
        </p:nvSpPr>
        <p:spPr>
          <a:xfrm>
            <a:off x="4755302" y="3284741"/>
            <a:ext cx="227540" cy="323727"/>
          </a:xfrm>
          <a:custGeom>
            <a:avLst/>
            <a:gdLst/>
            <a:ahLst/>
            <a:cxnLst/>
            <a:rect l="l" t="t" r="r" b="b"/>
            <a:pathLst>
              <a:path w="11627" h="16542" extrusionOk="0">
                <a:moveTo>
                  <a:pt x="5813" y="3873"/>
                </a:moveTo>
                <a:cubicBezTo>
                  <a:pt x="4088" y="3873"/>
                  <a:pt x="3225" y="5961"/>
                  <a:pt x="4441" y="7177"/>
                </a:cubicBezTo>
                <a:cubicBezTo>
                  <a:pt x="4838" y="7574"/>
                  <a:pt x="5325" y="7752"/>
                  <a:pt x="5802" y="7752"/>
                </a:cubicBezTo>
                <a:cubicBezTo>
                  <a:pt x="6796" y="7752"/>
                  <a:pt x="7745" y="6980"/>
                  <a:pt x="7745" y="5814"/>
                </a:cubicBezTo>
                <a:cubicBezTo>
                  <a:pt x="7745" y="4746"/>
                  <a:pt x="6882" y="3873"/>
                  <a:pt x="5813" y="3873"/>
                </a:cubicBezTo>
                <a:close/>
                <a:moveTo>
                  <a:pt x="5813" y="1854"/>
                </a:moveTo>
                <a:cubicBezTo>
                  <a:pt x="6108" y="1854"/>
                  <a:pt x="6343" y="2128"/>
                  <a:pt x="6294" y="2422"/>
                </a:cubicBezTo>
                <a:lnTo>
                  <a:pt x="6294" y="2952"/>
                </a:lnTo>
                <a:cubicBezTo>
                  <a:pt x="7509" y="3158"/>
                  <a:pt x="8470" y="4108"/>
                  <a:pt x="8676" y="5324"/>
                </a:cubicBezTo>
                <a:lnTo>
                  <a:pt x="9195" y="5324"/>
                </a:lnTo>
                <a:cubicBezTo>
                  <a:pt x="9754" y="5412"/>
                  <a:pt x="9754" y="6216"/>
                  <a:pt x="9195" y="6294"/>
                </a:cubicBezTo>
                <a:lnTo>
                  <a:pt x="8676" y="6294"/>
                </a:lnTo>
                <a:cubicBezTo>
                  <a:pt x="8470" y="7510"/>
                  <a:pt x="7509" y="8471"/>
                  <a:pt x="6294" y="8677"/>
                </a:cubicBezTo>
                <a:lnTo>
                  <a:pt x="6294" y="9196"/>
                </a:lnTo>
                <a:cubicBezTo>
                  <a:pt x="6343" y="9500"/>
                  <a:pt x="6108" y="9765"/>
                  <a:pt x="5813" y="9765"/>
                </a:cubicBezTo>
                <a:cubicBezTo>
                  <a:pt x="5510" y="9765"/>
                  <a:pt x="5274" y="9500"/>
                  <a:pt x="5323" y="9196"/>
                </a:cubicBezTo>
                <a:lnTo>
                  <a:pt x="5323" y="8677"/>
                </a:lnTo>
                <a:cubicBezTo>
                  <a:pt x="4108" y="8471"/>
                  <a:pt x="3157" y="7510"/>
                  <a:pt x="2941" y="6294"/>
                </a:cubicBezTo>
                <a:lnTo>
                  <a:pt x="2422" y="6294"/>
                </a:lnTo>
                <a:cubicBezTo>
                  <a:pt x="1863" y="6216"/>
                  <a:pt x="1863" y="5412"/>
                  <a:pt x="2422" y="5324"/>
                </a:cubicBezTo>
                <a:lnTo>
                  <a:pt x="2941" y="5324"/>
                </a:lnTo>
                <a:cubicBezTo>
                  <a:pt x="3157" y="4108"/>
                  <a:pt x="4108" y="3158"/>
                  <a:pt x="5323" y="2952"/>
                </a:cubicBezTo>
                <a:lnTo>
                  <a:pt x="5323" y="2422"/>
                </a:lnTo>
                <a:cubicBezTo>
                  <a:pt x="5274" y="2128"/>
                  <a:pt x="5510" y="1854"/>
                  <a:pt x="5813" y="1854"/>
                </a:cubicBezTo>
                <a:close/>
                <a:moveTo>
                  <a:pt x="5813" y="1"/>
                </a:moveTo>
                <a:cubicBezTo>
                  <a:pt x="2608" y="1"/>
                  <a:pt x="0" y="2609"/>
                  <a:pt x="0" y="5814"/>
                </a:cubicBezTo>
                <a:cubicBezTo>
                  <a:pt x="0" y="9814"/>
                  <a:pt x="5215" y="16107"/>
                  <a:pt x="5441" y="16372"/>
                </a:cubicBezTo>
                <a:cubicBezTo>
                  <a:pt x="5539" y="16485"/>
                  <a:pt x="5676" y="16541"/>
                  <a:pt x="5813" y="16541"/>
                </a:cubicBezTo>
                <a:cubicBezTo>
                  <a:pt x="5951" y="16541"/>
                  <a:pt x="6088" y="16485"/>
                  <a:pt x="6186" y="16372"/>
                </a:cubicBezTo>
                <a:cubicBezTo>
                  <a:pt x="6402" y="16107"/>
                  <a:pt x="11627" y="9814"/>
                  <a:pt x="11627" y="5814"/>
                </a:cubicBezTo>
                <a:cubicBezTo>
                  <a:pt x="11617" y="2609"/>
                  <a:pt x="9019" y="1"/>
                  <a:pt x="58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4" name="Google Shape;1674;p124"/>
          <p:cNvGrpSpPr/>
          <p:nvPr/>
        </p:nvGrpSpPr>
        <p:grpSpPr>
          <a:xfrm>
            <a:off x="4705614" y="2763886"/>
            <a:ext cx="326721" cy="303707"/>
            <a:chOff x="4705614" y="2763886"/>
            <a:chExt cx="326721" cy="303707"/>
          </a:xfrm>
        </p:grpSpPr>
        <p:sp>
          <p:nvSpPr>
            <p:cNvPr id="1675" name="Google Shape;1675;p124"/>
            <p:cNvSpPr/>
            <p:nvPr/>
          </p:nvSpPr>
          <p:spPr>
            <a:xfrm>
              <a:off x="499145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2" y="1"/>
                  </a:moveTo>
                  <a:cubicBezTo>
                    <a:pt x="220" y="1"/>
                    <a:pt x="1" y="220"/>
                    <a:pt x="1" y="488"/>
                  </a:cubicBezTo>
                  <a:cubicBezTo>
                    <a:pt x="1" y="768"/>
                    <a:pt x="227" y="982"/>
                    <a:pt x="493" y="982"/>
                  </a:cubicBezTo>
                  <a:cubicBezTo>
                    <a:pt x="515" y="982"/>
                    <a:pt x="537" y="981"/>
                    <a:pt x="560" y="978"/>
                  </a:cubicBezTo>
                  <a:lnTo>
                    <a:pt x="1530" y="978"/>
                  </a:lnTo>
                  <a:cubicBezTo>
                    <a:pt x="2089" y="889"/>
                    <a:pt x="2089" y="95"/>
                    <a:pt x="1530" y="7"/>
                  </a:cubicBezTo>
                  <a:lnTo>
                    <a:pt x="560" y="7"/>
                  </a:lnTo>
                  <a:cubicBezTo>
                    <a:pt x="533" y="3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24"/>
            <p:cNvSpPr/>
            <p:nvPr/>
          </p:nvSpPr>
          <p:spPr>
            <a:xfrm>
              <a:off x="4705614" y="2858722"/>
              <a:ext cx="40882" cy="19237"/>
            </a:xfrm>
            <a:custGeom>
              <a:avLst/>
              <a:gdLst/>
              <a:ahLst/>
              <a:cxnLst/>
              <a:rect l="l" t="t" r="r" b="b"/>
              <a:pathLst>
                <a:path w="2089" h="983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529" y="978"/>
                  </a:lnTo>
                  <a:cubicBezTo>
                    <a:pt x="2088" y="889"/>
                    <a:pt x="2088" y="95"/>
                    <a:pt x="1529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24"/>
            <p:cNvSpPr/>
            <p:nvPr/>
          </p:nvSpPr>
          <p:spPr>
            <a:xfrm>
              <a:off x="4973234" y="2783495"/>
              <a:ext cx="39434" cy="27966"/>
            </a:xfrm>
            <a:custGeom>
              <a:avLst/>
              <a:gdLst/>
              <a:ahLst/>
              <a:cxnLst/>
              <a:rect l="l" t="t" r="r" b="b"/>
              <a:pathLst>
                <a:path w="2015" h="1429" extrusionOk="0">
                  <a:moveTo>
                    <a:pt x="1337" y="0"/>
                  </a:moveTo>
                  <a:cubicBezTo>
                    <a:pt x="1277" y="0"/>
                    <a:pt x="1213" y="12"/>
                    <a:pt x="1147" y="38"/>
                  </a:cubicBezTo>
                  <a:lnTo>
                    <a:pt x="314" y="528"/>
                  </a:lnTo>
                  <a:cubicBezTo>
                    <a:pt x="79" y="655"/>
                    <a:pt x="0" y="949"/>
                    <a:pt x="128" y="1185"/>
                  </a:cubicBezTo>
                  <a:cubicBezTo>
                    <a:pt x="219" y="1342"/>
                    <a:pt x="381" y="1429"/>
                    <a:pt x="548" y="1429"/>
                  </a:cubicBezTo>
                  <a:cubicBezTo>
                    <a:pt x="631" y="1429"/>
                    <a:pt x="716" y="1407"/>
                    <a:pt x="795" y="1361"/>
                  </a:cubicBezTo>
                  <a:lnTo>
                    <a:pt x="1638" y="871"/>
                  </a:lnTo>
                  <a:cubicBezTo>
                    <a:pt x="2014" y="563"/>
                    <a:pt x="1755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24"/>
            <p:cNvSpPr/>
            <p:nvPr/>
          </p:nvSpPr>
          <p:spPr>
            <a:xfrm>
              <a:off x="4726711" y="2925730"/>
              <a:ext cx="39903" cy="27966"/>
            </a:xfrm>
            <a:custGeom>
              <a:avLst/>
              <a:gdLst/>
              <a:ahLst/>
              <a:cxnLst/>
              <a:rect l="l" t="t" r="r" b="b"/>
              <a:pathLst>
                <a:path w="2039" h="1429" extrusionOk="0">
                  <a:moveTo>
                    <a:pt x="1359" y="1"/>
                  </a:moveTo>
                  <a:cubicBezTo>
                    <a:pt x="1295" y="1"/>
                    <a:pt x="1227" y="14"/>
                    <a:pt x="1157" y="44"/>
                  </a:cubicBezTo>
                  <a:lnTo>
                    <a:pt x="314" y="524"/>
                  </a:lnTo>
                  <a:cubicBezTo>
                    <a:pt x="89" y="661"/>
                    <a:pt x="1" y="955"/>
                    <a:pt x="138" y="1191"/>
                  </a:cubicBezTo>
                  <a:cubicBezTo>
                    <a:pt x="230" y="1343"/>
                    <a:pt x="395" y="1428"/>
                    <a:pt x="564" y="1428"/>
                  </a:cubicBezTo>
                  <a:cubicBezTo>
                    <a:pt x="645" y="1428"/>
                    <a:pt x="728" y="1408"/>
                    <a:pt x="804" y="1367"/>
                  </a:cubicBezTo>
                  <a:lnTo>
                    <a:pt x="1647" y="877"/>
                  </a:lnTo>
                  <a:cubicBezTo>
                    <a:pt x="2039" y="579"/>
                    <a:pt x="1780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24"/>
            <p:cNvSpPr/>
            <p:nvPr/>
          </p:nvSpPr>
          <p:spPr>
            <a:xfrm>
              <a:off x="4971492" y="2925788"/>
              <a:ext cx="41469" cy="28905"/>
            </a:xfrm>
            <a:custGeom>
              <a:avLst/>
              <a:gdLst/>
              <a:ahLst/>
              <a:cxnLst/>
              <a:rect l="l" t="t" r="r" b="b"/>
              <a:pathLst>
                <a:path w="2119" h="1477" extrusionOk="0">
                  <a:moveTo>
                    <a:pt x="687" y="0"/>
                  </a:moveTo>
                  <a:cubicBezTo>
                    <a:pt x="263" y="0"/>
                    <a:pt x="0" y="576"/>
                    <a:pt x="393" y="884"/>
                  </a:cubicBezTo>
                  <a:lnTo>
                    <a:pt x="1236" y="1364"/>
                  </a:lnTo>
                  <a:cubicBezTo>
                    <a:pt x="1328" y="1441"/>
                    <a:pt x="1438" y="1477"/>
                    <a:pt x="1546" y="1477"/>
                  </a:cubicBezTo>
                  <a:cubicBezTo>
                    <a:pt x="1716" y="1477"/>
                    <a:pt x="1882" y="1388"/>
                    <a:pt x="1972" y="1227"/>
                  </a:cubicBezTo>
                  <a:cubicBezTo>
                    <a:pt x="2119" y="972"/>
                    <a:pt x="2001" y="639"/>
                    <a:pt x="1727" y="531"/>
                  </a:cubicBezTo>
                  <a:lnTo>
                    <a:pt x="884" y="41"/>
                  </a:lnTo>
                  <a:cubicBezTo>
                    <a:pt x="816" y="13"/>
                    <a:pt x="75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24"/>
            <p:cNvSpPr/>
            <p:nvPr/>
          </p:nvSpPr>
          <p:spPr>
            <a:xfrm>
              <a:off x="4725360" y="2782164"/>
              <a:ext cx="41254" cy="28827"/>
            </a:xfrm>
            <a:custGeom>
              <a:avLst/>
              <a:gdLst/>
              <a:ahLst/>
              <a:cxnLst/>
              <a:rect l="l" t="t" r="r" b="b"/>
              <a:pathLst>
                <a:path w="2108" h="1473" extrusionOk="0">
                  <a:moveTo>
                    <a:pt x="571" y="0"/>
                  </a:moveTo>
                  <a:cubicBezTo>
                    <a:pt x="403" y="0"/>
                    <a:pt x="238" y="86"/>
                    <a:pt x="148" y="243"/>
                  </a:cubicBezTo>
                  <a:cubicBezTo>
                    <a:pt x="1" y="498"/>
                    <a:pt x="109" y="831"/>
                    <a:pt x="383" y="939"/>
                  </a:cubicBezTo>
                  <a:lnTo>
                    <a:pt x="1226" y="1429"/>
                  </a:lnTo>
                  <a:cubicBezTo>
                    <a:pt x="1296" y="1459"/>
                    <a:pt x="1364" y="1472"/>
                    <a:pt x="1428" y="1472"/>
                  </a:cubicBezTo>
                  <a:cubicBezTo>
                    <a:pt x="1849" y="1472"/>
                    <a:pt x="2108" y="894"/>
                    <a:pt x="1716" y="596"/>
                  </a:cubicBezTo>
                  <a:lnTo>
                    <a:pt x="873" y="106"/>
                  </a:lnTo>
                  <a:cubicBezTo>
                    <a:pt x="783" y="34"/>
                    <a:pt x="676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24"/>
            <p:cNvSpPr/>
            <p:nvPr/>
          </p:nvSpPr>
          <p:spPr>
            <a:xfrm>
              <a:off x="4801155" y="3010468"/>
              <a:ext cx="135835" cy="57125"/>
            </a:xfrm>
            <a:custGeom>
              <a:avLst/>
              <a:gdLst/>
              <a:ahLst/>
              <a:cxnLst/>
              <a:rect l="l" t="t" r="r" b="b"/>
              <a:pathLst>
                <a:path w="6941" h="2919" extrusionOk="0">
                  <a:moveTo>
                    <a:pt x="488" y="1"/>
                  </a:moveTo>
                  <a:cubicBezTo>
                    <a:pt x="220" y="1"/>
                    <a:pt x="0" y="220"/>
                    <a:pt x="0" y="488"/>
                  </a:cubicBezTo>
                  <a:cubicBezTo>
                    <a:pt x="0" y="768"/>
                    <a:pt x="226" y="982"/>
                    <a:pt x="500" y="982"/>
                  </a:cubicBezTo>
                  <a:cubicBezTo>
                    <a:pt x="523" y="982"/>
                    <a:pt x="546" y="981"/>
                    <a:pt x="569" y="978"/>
                  </a:cubicBezTo>
                  <a:lnTo>
                    <a:pt x="1088" y="978"/>
                  </a:lnTo>
                  <a:cubicBezTo>
                    <a:pt x="1324" y="2105"/>
                    <a:pt x="2314" y="2919"/>
                    <a:pt x="3470" y="2919"/>
                  </a:cubicBezTo>
                  <a:cubicBezTo>
                    <a:pt x="4617" y="2919"/>
                    <a:pt x="5607" y="2105"/>
                    <a:pt x="5843" y="978"/>
                  </a:cubicBezTo>
                  <a:lnTo>
                    <a:pt x="6372" y="978"/>
                  </a:lnTo>
                  <a:cubicBezTo>
                    <a:pt x="6395" y="981"/>
                    <a:pt x="6418" y="982"/>
                    <a:pt x="6441" y="982"/>
                  </a:cubicBezTo>
                  <a:cubicBezTo>
                    <a:pt x="6715" y="982"/>
                    <a:pt x="6941" y="768"/>
                    <a:pt x="6941" y="488"/>
                  </a:cubicBezTo>
                  <a:cubicBezTo>
                    <a:pt x="6941" y="220"/>
                    <a:pt x="6721" y="1"/>
                    <a:pt x="6453" y="1"/>
                  </a:cubicBezTo>
                  <a:cubicBezTo>
                    <a:pt x="6426" y="1"/>
                    <a:pt x="6399" y="3"/>
                    <a:pt x="6372" y="7"/>
                  </a:cubicBezTo>
                  <a:lnTo>
                    <a:pt x="569" y="7"/>
                  </a:lnTo>
                  <a:cubicBezTo>
                    <a:pt x="542" y="3"/>
                    <a:pt x="515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24"/>
            <p:cNvSpPr/>
            <p:nvPr/>
          </p:nvSpPr>
          <p:spPr>
            <a:xfrm>
              <a:off x="4755870" y="2763886"/>
              <a:ext cx="226405" cy="227736"/>
            </a:xfrm>
            <a:custGeom>
              <a:avLst/>
              <a:gdLst/>
              <a:ahLst/>
              <a:cxnLst/>
              <a:rect l="l" t="t" r="r" b="b"/>
              <a:pathLst>
                <a:path w="11569" h="11637" extrusionOk="0">
                  <a:moveTo>
                    <a:pt x="7770" y="4806"/>
                  </a:moveTo>
                  <a:cubicBezTo>
                    <a:pt x="7894" y="4806"/>
                    <a:pt x="8020" y="4854"/>
                    <a:pt x="8118" y="4951"/>
                  </a:cubicBezTo>
                  <a:cubicBezTo>
                    <a:pt x="8323" y="5157"/>
                    <a:pt x="8304" y="5510"/>
                    <a:pt x="8059" y="5686"/>
                  </a:cubicBezTo>
                  <a:lnTo>
                    <a:pt x="6118" y="7627"/>
                  </a:lnTo>
                  <a:cubicBezTo>
                    <a:pt x="6025" y="7721"/>
                    <a:pt x="5902" y="7767"/>
                    <a:pt x="5778" y="7767"/>
                  </a:cubicBezTo>
                  <a:cubicBezTo>
                    <a:pt x="5655" y="7767"/>
                    <a:pt x="5530" y="7721"/>
                    <a:pt x="5431" y="7627"/>
                  </a:cubicBezTo>
                  <a:lnTo>
                    <a:pt x="4471" y="6657"/>
                  </a:lnTo>
                  <a:cubicBezTo>
                    <a:pt x="4285" y="6471"/>
                    <a:pt x="4285" y="6167"/>
                    <a:pt x="4471" y="5971"/>
                  </a:cubicBezTo>
                  <a:cubicBezTo>
                    <a:pt x="4564" y="5878"/>
                    <a:pt x="4686" y="5831"/>
                    <a:pt x="4810" y="5831"/>
                  </a:cubicBezTo>
                  <a:cubicBezTo>
                    <a:pt x="4934" y="5831"/>
                    <a:pt x="5059" y="5878"/>
                    <a:pt x="5157" y="5971"/>
                  </a:cubicBezTo>
                  <a:lnTo>
                    <a:pt x="5784" y="6598"/>
                  </a:lnTo>
                  <a:lnTo>
                    <a:pt x="7373" y="5010"/>
                  </a:lnTo>
                  <a:cubicBezTo>
                    <a:pt x="7469" y="4876"/>
                    <a:pt x="7619" y="4806"/>
                    <a:pt x="7770" y="4806"/>
                  </a:cubicBezTo>
                  <a:close/>
                  <a:moveTo>
                    <a:pt x="5787" y="1"/>
                  </a:moveTo>
                  <a:cubicBezTo>
                    <a:pt x="5780" y="1"/>
                    <a:pt x="5772" y="1"/>
                    <a:pt x="5765" y="1"/>
                  </a:cubicBezTo>
                  <a:cubicBezTo>
                    <a:pt x="3441" y="10"/>
                    <a:pt x="1393" y="1520"/>
                    <a:pt x="697" y="3736"/>
                  </a:cubicBezTo>
                  <a:cubicBezTo>
                    <a:pt x="1" y="5951"/>
                    <a:pt x="814" y="8363"/>
                    <a:pt x="2726" y="9696"/>
                  </a:cubicBezTo>
                  <a:cubicBezTo>
                    <a:pt x="3059" y="9921"/>
                    <a:pt x="3285" y="10274"/>
                    <a:pt x="3343" y="10666"/>
                  </a:cubicBezTo>
                  <a:lnTo>
                    <a:pt x="2647" y="10666"/>
                  </a:lnTo>
                  <a:cubicBezTo>
                    <a:pt x="2089" y="10755"/>
                    <a:pt x="2089" y="11558"/>
                    <a:pt x="2647" y="11637"/>
                  </a:cubicBezTo>
                  <a:lnTo>
                    <a:pt x="8902" y="11637"/>
                  </a:lnTo>
                  <a:cubicBezTo>
                    <a:pt x="9461" y="11558"/>
                    <a:pt x="9461" y="10755"/>
                    <a:pt x="8902" y="10666"/>
                  </a:cubicBezTo>
                  <a:lnTo>
                    <a:pt x="8225" y="10666"/>
                  </a:lnTo>
                  <a:cubicBezTo>
                    <a:pt x="8304" y="10264"/>
                    <a:pt x="8539" y="9902"/>
                    <a:pt x="8872" y="9676"/>
                  </a:cubicBezTo>
                  <a:cubicBezTo>
                    <a:pt x="10764" y="8323"/>
                    <a:pt x="11568" y="5912"/>
                    <a:pt x="10862" y="3696"/>
                  </a:cubicBezTo>
                  <a:cubicBezTo>
                    <a:pt x="10149" y="1498"/>
                    <a:pt x="8101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124"/>
          <p:cNvGrpSpPr/>
          <p:nvPr/>
        </p:nvGrpSpPr>
        <p:grpSpPr>
          <a:xfrm>
            <a:off x="4707141" y="2264127"/>
            <a:ext cx="324040" cy="286074"/>
            <a:chOff x="4707141" y="2264127"/>
            <a:chExt cx="324040" cy="286074"/>
          </a:xfrm>
        </p:grpSpPr>
        <p:sp>
          <p:nvSpPr>
            <p:cNvPr id="1684" name="Google Shape;1684;p124"/>
            <p:cNvSpPr/>
            <p:nvPr/>
          </p:nvSpPr>
          <p:spPr>
            <a:xfrm>
              <a:off x="4707141" y="2284656"/>
              <a:ext cx="324040" cy="265545"/>
            </a:xfrm>
            <a:custGeom>
              <a:avLst/>
              <a:gdLst/>
              <a:ahLst/>
              <a:cxnLst/>
              <a:rect l="l" t="t" r="r" b="b"/>
              <a:pathLst>
                <a:path w="16558" h="13569" extrusionOk="0">
                  <a:moveTo>
                    <a:pt x="491" y="1"/>
                  </a:moveTo>
                  <a:cubicBezTo>
                    <a:pt x="226" y="1"/>
                    <a:pt x="1" y="216"/>
                    <a:pt x="1" y="491"/>
                  </a:cubicBezTo>
                  <a:lnTo>
                    <a:pt x="1" y="2912"/>
                  </a:lnTo>
                  <a:lnTo>
                    <a:pt x="16548" y="2912"/>
                  </a:lnTo>
                  <a:lnTo>
                    <a:pt x="16548" y="491"/>
                  </a:lnTo>
                  <a:cubicBezTo>
                    <a:pt x="16548" y="216"/>
                    <a:pt x="16333" y="1"/>
                    <a:pt x="16058" y="1"/>
                  </a:cubicBezTo>
                  <a:lnTo>
                    <a:pt x="13607" y="1"/>
                  </a:lnTo>
                  <a:lnTo>
                    <a:pt x="13607" y="1452"/>
                  </a:lnTo>
                  <a:cubicBezTo>
                    <a:pt x="13568" y="1731"/>
                    <a:pt x="13348" y="1871"/>
                    <a:pt x="13126" y="1871"/>
                  </a:cubicBezTo>
                  <a:cubicBezTo>
                    <a:pt x="12904" y="1871"/>
                    <a:pt x="12681" y="1731"/>
                    <a:pt x="12637" y="1452"/>
                  </a:cubicBezTo>
                  <a:lnTo>
                    <a:pt x="12637" y="1"/>
                  </a:lnTo>
                  <a:lnTo>
                    <a:pt x="3912" y="1"/>
                  </a:lnTo>
                  <a:lnTo>
                    <a:pt x="3912" y="1452"/>
                  </a:lnTo>
                  <a:cubicBezTo>
                    <a:pt x="3873" y="1731"/>
                    <a:pt x="3652" y="1871"/>
                    <a:pt x="3430" y="1871"/>
                  </a:cubicBezTo>
                  <a:cubicBezTo>
                    <a:pt x="3209" y="1871"/>
                    <a:pt x="2986" y="1731"/>
                    <a:pt x="2942" y="1452"/>
                  </a:cubicBezTo>
                  <a:lnTo>
                    <a:pt x="2942" y="1"/>
                  </a:lnTo>
                  <a:close/>
                  <a:moveTo>
                    <a:pt x="8265" y="6706"/>
                  </a:moveTo>
                  <a:cubicBezTo>
                    <a:pt x="8569" y="6706"/>
                    <a:pt x="8794" y="6971"/>
                    <a:pt x="8755" y="7275"/>
                  </a:cubicBezTo>
                  <a:lnTo>
                    <a:pt x="8755" y="7765"/>
                  </a:lnTo>
                  <a:lnTo>
                    <a:pt x="9245" y="7765"/>
                  </a:lnTo>
                  <a:cubicBezTo>
                    <a:pt x="9272" y="7760"/>
                    <a:pt x="9299" y="7758"/>
                    <a:pt x="9325" y="7758"/>
                  </a:cubicBezTo>
                  <a:cubicBezTo>
                    <a:pt x="9586" y="7758"/>
                    <a:pt x="9804" y="7969"/>
                    <a:pt x="9804" y="8245"/>
                  </a:cubicBezTo>
                  <a:cubicBezTo>
                    <a:pt x="9804" y="8526"/>
                    <a:pt x="9578" y="8740"/>
                    <a:pt x="9311" y="8740"/>
                  </a:cubicBezTo>
                  <a:cubicBezTo>
                    <a:pt x="9290" y="8740"/>
                    <a:pt x="9267" y="8738"/>
                    <a:pt x="9245" y="8735"/>
                  </a:cubicBezTo>
                  <a:lnTo>
                    <a:pt x="9245" y="8725"/>
                  </a:lnTo>
                  <a:lnTo>
                    <a:pt x="8274" y="8725"/>
                  </a:lnTo>
                  <a:cubicBezTo>
                    <a:pt x="8000" y="8725"/>
                    <a:pt x="7784" y="8510"/>
                    <a:pt x="7784" y="8245"/>
                  </a:cubicBezTo>
                  <a:lnTo>
                    <a:pt x="7784" y="7275"/>
                  </a:lnTo>
                  <a:cubicBezTo>
                    <a:pt x="7735" y="6971"/>
                    <a:pt x="7971" y="6706"/>
                    <a:pt x="8265" y="6706"/>
                  </a:cubicBezTo>
                  <a:close/>
                  <a:moveTo>
                    <a:pt x="8274" y="5814"/>
                  </a:moveTo>
                  <a:cubicBezTo>
                    <a:pt x="6108" y="5814"/>
                    <a:pt x="5030" y="8431"/>
                    <a:pt x="6559" y="9951"/>
                  </a:cubicBezTo>
                  <a:cubicBezTo>
                    <a:pt x="7054" y="10446"/>
                    <a:pt x="7663" y="10668"/>
                    <a:pt x="8260" y="10668"/>
                  </a:cubicBezTo>
                  <a:cubicBezTo>
                    <a:pt x="9504" y="10668"/>
                    <a:pt x="10696" y="9703"/>
                    <a:pt x="10696" y="8245"/>
                  </a:cubicBezTo>
                  <a:cubicBezTo>
                    <a:pt x="10696" y="8243"/>
                    <a:pt x="10696" y="8242"/>
                    <a:pt x="10696" y="8240"/>
                  </a:cubicBezTo>
                  <a:lnTo>
                    <a:pt x="10696" y="8240"/>
                  </a:lnTo>
                  <a:cubicBezTo>
                    <a:pt x="10696" y="8239"/>
                    <a:pt x="10696" y="8237"/>
                    <a:pt x="10696" y="8235"/>
                  </a:cubicBezTo>
                  <a:cubicBezTo>
                    <a:pt x="10696" y="6904"/>
                    <a:pt x="9611" y="5818"/>
                    <a:pt x="8281" y="5814"/>
                  </a:cubicBezTo>
                  <a:lnTo>
                    <a:pt x="8281" y="5814"/>
                  </a:lnTo>
                  <a:cubicBezTo>
                    <a:pt x="8279" y="5814"/>
                    <a:pt x="8277" y="5814"/>
                    <a:pt x="8274" y="5814"/>
                  </a:cubicBezTo>
                  <a:close/>
                  <a:moveTo>
                    <a:pt x="8249" y="4842"/>
                  </a:moveTo>
                  <a:cubicBezTo>
                    <a:pt x="9993" y="4842"/>
                    <a:pt x="11666" y="6196"/>
                    <a:pt x="11666" y="8245"/>
                  </a:cubicBezTo>
                  <a:cubicBezTo>
                    <a:pt x="11666" y="10117"/>
                    <a:pt x="10147" y="11627"/>
                    <a:pt x="8274" y="11637"/>
                  </a:cubicBezTo>
                  <a:cubicBezTo>
                    <a:pt x="5245" y="11627"/>
                    <a:pt x="3736" y="7980"/>
                    <a:pt x="5873" y="5843"/>
                  </a:cubicBezTo>
                  <a:cubicBezTo>
                    <a:pt x="6564" y="5152"/>
                    <a:pt x="7415" y="4842"/>
                    <a:pt x="8249" y="4842"/>
                  </a:cubicBezTo>
                  <a:close/>
                  <a:moveTo>
                    <a:pt x="1" y="3883"/>
                  </a:moveTo>
                  <a:lnTo>
                    <a:pt x="1" y="13088"/>
                  </a:lnTo>
                  <a:cubicBezTo>
                    <a:pt x="1" y="13352"/>
                    <a:pt x="226" y="13568"/>
                    <a:pt x="491" y="13568"/>
                  </a:cubicBezTo>
                  <a:lnTo>
                    <a:pt x="16068" y="13568"/>
                  </a:lnTo>
                  <a:cubicBezTo>
                    <a:pt x="16333" y="13568"/>
                    <a:pt x="16548" y="13352"/>
                    <a:pt x="16558" y="13088"/>
                  </a:cubicBezTo>
                  <a:lnTo>
                    <a:pt x="16558" y="38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24"/>
            <p:cNvSpPr/>
            <p:nvPr/>
          </p:nvSpPr>
          <p:spPr>
            <a:xfrm>
              <a:off x="4763737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24"/>
            <p:cNvSpPr/>
            <p:nvPr/>
          </p:nvSpPr>
          <p:spPr>
            <a:xfrm>
              <a:off x="4953468" y="2264127"/>
              <a:ext cx="20744" cy="20549"/>
            </a:xfrm>
            <a:custGeom>
              <a:avLst/>
              <a:gdLst/>
              <a:ahLst/>
              <a:cxnLst/>
              <a:rect l="l" t="t" r="r" b="b"/>
              <a:pathLst>
                <a:path w="1060" h="1050" extrusionOk="0">
                  <a:moveTo>
                    <a:pt x="530" y="1"/>
                  </a:moveTo>
                  <a:cubicBezTo>
                    <a:pt x="236" y="1"/>
                    <a:pt x="1" y="265"/>
                    <a:pt x="50" y="569"/>
                  </a:cubicBezTo>
                  <a:lnTo>
                    <a:pt x="50" y="1050"/>
                  </a:lnTo>
                  <a:lnTo>
                    <a:pt x="1020" y="1050"/>
                  </a:lnTo>
                  <a:lnTo>
                    <a:pt x="1020" y="569"/>
                  </a:lnTo>
                  <a:cubicBezTo>
                    <a:pt x="1059" y="265"/>
                    <a:pt x="83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124"/>
          <p:cNvGrpSpPr/>
          <p:nvPr/>
        </p:nvGrpSpPr>
        <p:grpSpPr>
          <a:xfrm>
            <a:off x="4705614" y="1782940"/>
            <a:ext cx="325195" cy="284470"/>
            <a:chOff x="4705614" y="1782940"/>
            <a:chExt cx="325195" cy="284470"/>
          </a:xfrm>
        </p:grpSpPr>
        <p:sp>
          <p:nvSpPr>
            <p:cNvPr id="1688" name="Google Shape;1688;p124"/>
            <p:cNvSpPr/>
            <p:nvPr/>
          </p:nvSpPr>
          <p:spPr>
            <a:xfrm>
              <a:off x="4897655" y="1800631"/>
              <a:ext cx="95932" cy="171922"/>
            </a:xfrm>
            <a:custGeom>
              <a:avLst/>
              <a:gdLst/>
              <a:ahLst/>
              <a:cxnLst/>
              <a:rect l="l" t="t" r="r" b="b"/>
              <a:pathLst>
                <a:path w="4902" h="8785" extrusionOk="0">
                  <a:moveTo>
                    <a:pt x="2451" y="1"/>
                  </a:moveTo>
                  <a:cubicBezTo>
                    <a:pt x="1088" y="1"/>
                    <a:pt x="0" y="1128"/>
                    <a:pt x="29" y="2481"/>
                  </a:cubicBezTo>
                  <a:lnTo>
                    <a:pt x="29" y="6363"/>
                  </a:lnTo>
                  <a:cubicBezTo>
                    <a:pt x="29" y="7696"/>
                    <a:pt x="1118" y="8784"/>
                    <a:pt x="2451" y="8784"/>
                  </a:cubicBezTo>
                  <a:cubicBezTo>
                    <a:pt x="3784" y="8784"/>
                    <a:pt x="4872" y="7696"/>
                    <a:pt x="4872" y="6363"/>
                  </a:cubicBezTo>
                  <a:lnTo>
                    <a:pt x="4872" y="2481"/>
                  </a:lnTo>
                  <a:cubicBezTo>
                    <a:pt x="4902" y="1128"/>
                    <a:pt x="3813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24"/>
            <p:cNvSpPr/>
            <p:nvPr/>
          </p:nvSpPr>
          <p:spPr>
            <a:xfrm>
              <a:off x="4859278" y="1876210"/>
              <a:ext cx="171531" cy="191199"/>
            </a:xfrm>
            <a:custGeom>
              <a:avLst/>
              <a:gdLst/>
              <a:ahLst/>
              <a:cxnLst/>
              <a:rect l="l" t="t" r="r" b="b"/>
              <a:pathLst>
                <a:path w="8765" h="9770" extrusionOk="0">
                  <a:moveTo>
                    <a:pt x="530" y="1"/>
                  </a:moveTo>
                  <a:cubicBezTo>
                    <a:pt x="226" y="1"/>
                    <a:pt x="0" y="266"/>
                    <a:pt x="40" y="560"/>
                  </a:cubicBezTo>
                  <a:lnTo>
                    <a:pt x="40" y="2501"/>
                  </a:lnTo>
                  <a:cubicBezTo>
                    <a:pt x="40" y="4716"/>
                    <a:pt x="1716" y="6589"/>
                    <a:pt x="3922" y="6834"/>
                  </a:cubicBezTo>
                  <a:lnTo>
                    <a:pt x="3922" y="8794"/>
                  </a:lnTo>
                  <a:lnTo>
                    <a:pt x="2471" y="8794"/>
                  </a:lnTo>
                  <a:cubicBezTo>
                    <a:pt x="2445" y="8790"/>
                    <a:pt x="2418" y="8788"/>
                    <a:pt x="2393" y="8788"/>
                  </a:cubicBezTo>
                  <a:cubicBezTo>
                    <a:pt x="2130" y="8788"/>
                    <a:pt x="1902" y="9007"/>
                    <a:pt x="1902" y="9275"/>
                  </a:cubicBezTo>
                  <a:cubicBezTo>
                    <a:pt x="1902" y="9555"/>
                    <a:pt x="2137" y="9769"/>
                    <a:pt x="2404" y="9769"/>
                  </a:cubicBezTo>
                  <a:cubicBezTo>
                    <a:pt x="2426" y="9769"/>
                    <a:pt x="2448" y="9768"/>
                    <a:pt x="2471" y="9765"/>
                  </a:cubicBezTo>
                  <a:lnTo>
                    <a:pt x="6343" y="9765"/>
                  </a:lnTo>
                  <a:cubicBezTo>
                    <a:pt x="6902" y="9677"/>
                    <a:pt x="6902" y="8873"/>
                    <a:pt x="6343" y="8794"/>
                  </a:cubicBezTo>
                  <a:lnTo>
                    <a:pt x="4892" y="8794"/>
                  </a:lnTo>
                  <a:lnTo>
                    <a:pt x="4892" y="6834"/>
                  </a:lnTo>
                  <a:cubicBezTo>
                    <a:pt x="7098" y="6579"/>
                    <a:pt x="8764" y="4716"/>
                    <a:pt x="8764" y="2501"/>
                  </a:cubicBezTo>
                  <a:lnTo>
                    <a:pt x="8764" y="560"/>
                  </a:lnTo>
                  <a:cubicBezTo>
                    <a:pt x="8764" y="285"/>
                    <a:pt x="8549" y="70"/>
                    <a:pt x="8274" y="70"/>
                  </a:cubicBezTo>
                  <a:lnTo>
                    <a:pt x="8284" y="79"/>
                  </a:lnTo>
                  <a:cubicBezTo>
                    <a:pt x="8019" y="79"/>
                    <a:pt x="7794" y="295"/>
                    <a:pt x="7794" y="570"/>
                  </a:cubicBezTo>
                  <a:lnTo>
                    <a:pt x="7794" y="2501"/>
                  </a:lnTo>
                  <a:cubicBezTo>
                    <a:pt x="7764" y="4344"/>
                    <a:pt x="6255" y="5824"/>
                    <a:pt x="4402" y="5824"/>
                  </a:cubicBezTo>
                  <a:cubicBezTo>
                    <a:pt x="2549" y="5824"/>
                    <a:pt x="1049" y="4344"/>
                    <a:pt x="1010" y="2501"/>
                  </a:cubicBezTo>
                  <a:lnTo>
                    <a:pt x="1010" y="560"/>
                  </a:lnTo>
                  <a:cubicBezTo>
                    <a:pt x="1059" y="266"/>
                    <a:pt x="82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24"/>
            <p:cNvSpPr/>
            <p:nvPr/>
          </p:nvSpPr>
          <p:spPr>
            <a:xfrm>
              <a:off x="4705614" y="1782940"/>
              <a:ext cx="173625" cy="132352"/>
            </a:xfrm>
            <a:custGeom>
              <a:avLst/>
              <a:gdLst/>
              <a:ahLst/>
              <a:cxnLst/>
              <a:rect l="l" t="t" r="r" b="b"/>
              <a:pathLst>
                <a:path w="8872" h="6763" extrusionOk="0">
                  <a:moveTo>
                    <a:pt x="2529" y="0"/>
                  </a:moveTo>
                  <a:cubicBezTo>
                    <a:pt x="2338" y="0"/>
                    <a:pt x="2147" y="106"/>
                    <a:pt x="2069" y="316"/>
                  </a:cubicBezTo>
                  <a:lnTo>
                    <a:pt x="1216" y="2895"/>
                  </a:lnTo>
                  <a:lnTo>
                    <a:pt x="559" y="2895"/>
                  </a:lnTo>
                  <a:cubicBezTo>
                    <a:pt x="533" y="2890"/>
                    <a:pt x="507" y="2888"/>
                    <a:pt x="481" y="2888"/>
                  </a:cubicBezTo>
                  <a:cubicBezTo>
                    <a:pt x="220" y="2888"/>
                    <a:pt x="0" y="3107"/>
                    <a:pt x="0" y="3375"/>
                  </a:cubicBezTo>
                  <a:cubicBezTo>
                    <a:pt x="0" y="3656"/>
                    <a:pt x="226" y="3870"/>
                    <a:pt x="492" y="3870"/>
                  </a:cubicBezTo>
                  <a:cubicBezTo>
                    <a:pt x="514" y="3870"/>
                    <a:pt x="537" y="3868"/>
                    <a:pt x="559" y="3865"/>
                  </a:cubicBezTo>
                  <a:lnTo>
                    <a:pt x="1559" y="3865"/>
                  </a:lnTo>
                  <a:cubicBezTo>
                    <a:pt x="1765" y="3865"/>
                    <a:pt x="1951" y="3728"/>
                    <a:pt x="2020" y="3532"/>
                  </a:cubicBezTo>
                  <a:lnTo>
                    <a:pt x="2529" y="2003"/>
                  </a:lnTo>
                  <a:lnTo>
                    <a:pt x="4010" y="6443"/>
                  </a:lnTo>
                  <a:cubicBezTo>
                    <a:pt x="4090" y="6654"/>
                    <a:pt x="4281" y="6762"/>
                    <a:pt x="4471" y="6762"/>
                  </a:cubicBezTo>
                  <a:cubicBezTo>
                    <a:pt x="4653" y="6762"/>
                    <a:pt x="4835" y="6664"/>
                    <a:pt x="4921" y="6463"/>
                  </a:cubicBezTo>
                  <a:lnTo>
                    <a:pt x="6460" y="2620"/>
                  </a:lnTo>
                  <a:lnTo>
                    <a:pt x="6951" y="3591"/>
                  </a:lnTo>
                  <a:cubicBezTo>
                    <a:pt x="7029" y="3757"/>
                    <a:pt x="7196" y="3865"/>
                    <a:pt x="7382" y="3865"/>
                  </a:cubicBezTo>
                  <a:lnTo>
                    <a:pt x="8382" y="3865"/>
                  </a:lnTo>
                  <a:cubicBezTo>
                    <a:pt x="8655" y="3865"/>
                    <a:pt x="8869" y="3642"/>
                    <a:pt x="8872" y="3380"/>
                  </a:cubicBezTo>
                  <a:lnTo>
                    <a:pt x="8872" y="3380"/>
                  </a:lnTo>
                  <a:cubicBezTo>
                    <a:pt x="8872" y="3382"/>
                    <a:pt x="8872" y="3383"/>
                    <a:pt x="8872" y="3385"/>
                  </a:cubicBezTo>
                  <a:lnTo>
                    <a:pt x="8872" y="3375"/>
                  </a:lnTo>
                  <a:cubicBezTo>
                    <a:pt x="8872" y="3377"/>
                    <a:pt x="8872" y="3378"/>
                    <a:pt x="8872" y="3380"/>
                  </a:cubicBezTo>
                  <a:lnTo>
                    <a:pt x="8872" y="3380"/>
                  </a:lnTo>
                  <a:cubicBezTo>
                    <a:pt x="8869" y="3117"/>
                    <a:pt x="8645" y="2895"/>
                    <a:pt x="8382" y="2895"/>
                  </a:cubicBezTo>
                  <a:lnTo>
                    <a:pt x="7676" y="2895"/>
                  </a:lnTo>
                  <a:lnTo>
                    <a:pt x="6843" y="1228"/>
                  </a:lnTo>
                  <a:cubicBezTo>
                    <a:pt x="6749" y="1054"/>
                    <a:pt x="6578" y="968"/>
                    <a:pt x="6408" y="968"/>
                  </a:cubicBezTo>
                  <a:cubicBezTo>
                    <a:pt x="6224" y="968"/>
                    <a:pt x="6042" y="1069"/>
                    <a:pt x="5960" y="1267"/>
                  </a:cubicBezTo>
                  <a:lnTo>
                    <a:pt x="4510" y="4885"/>
                  </a:lnTo>
                  <a:lnTo>
                    <a:pt x="2990" y="316"/>
                  </a:lnTo>
                  <a:cubicBezTo>
                    <a:pt x="2912" y="106"/>
                    <a:pt x="2721" y="0"/>
                    <a:pt x="2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124"/>
          <p:cNvGrpSpPr/>
          <p:nvPr/>
        </p:nvGrpSpPr>
        <p:grpSpPr>
          <a:xfrm>
            <a:off x="4108201" y="3817985"/>
            <a:ext cx="342084" cy="324451"/>
            <a:chOff x="4108201" y="3817985"/>
            <a:chExt cx="342084" cy="324451"/>
          </a:xfrm>
        </p:grpSpPr>
        <p:sp>
          <p:nvSpPr>
            <p:cNvPr id="1692" name="Google Shape;1692;p124"/>
            <p:cNvSpPr/>
            <p:nvPr/>
          </p:nvSpPr>
          <p:spPr>
            <a:xfrm>
              <a:off x="4108201" y="3817985"/>
              <a:ext cx="286250" cy="208166"/>
            </a:xfrm>
            <a:custGeom>
              <a:avLst/>
              <a:gdLst/>
              <a:ahLst/>
              <a:cxnLst/>
              <a:rect l="l" t="t" r="r" b="b"/>
              <a:pathLst>
                <a:path w="14627" h="10637" extrusionOk="0">
                  <a:moveTo>
                    <a:pt x="8246" y="1"/>
                  </a:moveTo>
                  <a:cubicBezTo>
                    <a:pt x="7076" y="1"/>
                    <a:pt x="5899" y="250"/>
                    <a:pt x="4794" y="760"/>
                  </a:cubicBezTo>
                  <a:cubicBezTo>
                    <a:pt x="1873" y="2113"/>
                    <a:pt x="0" y="5054"/>
                    <a:pt x="10" y="8279"/>
                  </a:cubicBezTo>
                  <a:cubicBezTo>
                    <a:pt x="20" y="8975"/>
                    <a:pt x="118" y="9661"/>
                    <a:pt x="304" y="10338"/>
                  </a:cubicBezTo>
                  <a:cubicBezTo>
                    <a:pt x="394" y="10545"/>
                    <a:pt x="572" y="10637"/>
                    <a:pt x="749" y="10637"/>
                  </a:cubicBezTo>
                  <a:cubicBezTo>
                    <a:pt x="1015" y="10637"/>
                    <a:pt x="1281" y="10429"/>
                    <a:pt x="1245" y="10093"/>
                  </a:cubicBezTo>
                  <a:lnTo>
                    <a:pt x="1236" y="10093"/>
                  </a:lnTo>
                  <a:cubicBezTo>
                    <a:pt x="1069" y="9505"/>
                    <a:pt x="981" y="8887"/>
                    <a:pt x="981" y="8279"/>
                  </a:cubicBezTo>
                  <a:cubicBezTo>
                    <a:pt x="961" y="5368"/>
                    <a:pt x="2677" y="2740"/>
                    <a:pt x="5343" y="1584"/>
                  </a:cubicBezTo>
                  <a:cubicBezTo>
                    <a:pt x="6279" y="1174"/>
                    <a:pt x="7269" y="975"/>
                    <a:pt x="8251" y="975"/>
                  </a:cubicBezTo>
                  <a:cubicBezTo>
                    <a:pt x="10064" y="975"/>
                    <a:pt x="11851" y="1655"/>
                    <a:pt x="13225" y="2946"/>
                  </a:cubicBezTo>
                  <a:lnTo>
                    <a:pt x="12156" y="2946"/>
                  </a:lnTo>
                  <a:cubicBezTo>
                    <a:pt x="12130" y="2942"/>
                    <a:pt x="12104" y="2940"/>
                    <a:pt x="12078" y="2940"/>
                  </a:cubicBezTo>
                  <a:cubicBezTo>
                    <a:pt x="11817" y="2940"/>
                    <a:pt x="11597" y="3159"/>
                    <a:pt x="11597" y="3427"/>
                  </a:cubicBezTo>
                  <a:cubicBezTo>
                    <a:pt x="11597" y="3707"/>
                    <a:pt x="11823" y="3921"/>
                    <a:pt x="12090" y="3921"/>
                  </a:cubicBezTo>
                  <a:cubicBezTo>
                    <a:pt x="12112" y="3921"/>
                    <a:pt x="12134" y="3920"/>
                    <a:pt x="12156" y="3917"/>
                  </a:cubicBezTo>
                  <a:lnTo>
                    <a:pt x="14097" y="3917"/>
                  </a:lnTo>
                  <a:cubicBezTo>
                    <a:pt x="14362" y="3917"/>
                    <a:pt x="14578" y="3701"/>
                    <a:pt x="14587" y="3427"/>
                  </a:cubicBezTo>
                  <a:lnTo>
                    <a:pt x="14587" y="1495"/>
                  </a:lnTo>
                  <a:cubicBezTo>
                    <a:pt x="14627" y="1192"/>
                    <a:pt x="14401" y="927"/>
                    <a:pt x="14097" y="927"/>
                  </a:cubicBezTo>
                  <a:cubicBezTo>
                    <a:pt x="13803" y="927"/>
                    <a:pt x="13568" y="1192"/>
                    <a:pt x="13617" y="1495"/>
                  </a:cubicBezTo>
                  <a:lnTo>
                    <a:pt x="13617" y="1995"/>
                  </a:lnTo>
                  <a:cubicBezTo>
                    <a:pt x="12090" y="682"/>
                    <a:pt x="10179" y="1"/>
                    <a:pt x="8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24"/>
            <p:cNvSpPr/>
            <p:nvPr/>
          </p:nvSpPr>
          <p:spPr>
            <a:xfrm>
              <a:off x="4127008" y="3912273"/>
              <a:ext cx="323277" cy="230163"/>
            </a:xfrm>
            <a:custGeom>
              <a:avLst/>
              <a:gdLst/>
              <a:ahLst/>
              <a:cxnLst/>
              <a:rect l="l" t="t" r="r" b="b"/>
              <a:pathLst>
                <a:path w="16519" h="11761" extrusionOk="0">
                  <a:moveTo>
                    <a:pt x="14483" y="1"/>
                  </a:moveTo>
                  <a:cubicBezTo>
                    <a:pt x="14420" y="1"/>
                    <a:pt x="14355" y="13"/>
                    <a:pt x="14293" y="40"/>
                  </a:cubicBezTo>
                  <a:cubicBezTo>
                    <a:pt x="14018" y="148"/>
                    <a:pt x="13911" y="481"/>
                    <a:pt x="14058" y="736"/>
                  </a:cubicBezTo>
                  <a:cubicBezTo>
                    <a:pt x="15450" y="4128"/>
                    <a:pt x="14097" y="8020"/>
                    <a:pt x="10901" y="9823"/>
                  </a:cubicBezTo>
                  <a:cubicBezTo>
                    <a:pt x="9780" y="10458"/>
                    <a:pt x="8554" y="10763"/>
                    <a:pt x="7342" y="10763"/>
                  </a:cubicBezTo>
                  <a:cubicBezTo>
                    <a:pt x="5108" y="10763"/>
                    <a:pt x="2917" y="9730"/>
                    <a:pt x="1500" y="7824"/>
                  </a:cubicBezTo>
                  <a:lnTo>
                    <a:pt x="2470" y="7824"/>
                  </a:lnTo>
                  <a:cubicBezTo>
                    <a:pt x="2497" y="7828"/>
                    <a:pt x="2523" y="7830"/>
                    <a:pt x="2548" y="7830"/>
                  </a:cubicBezTo>
                  <a:cubicBezTo>
                    <a:pt x="2810" y="7830"/>
                    <a:pt x="3029" y="7611"/>
                    <a:pt x="3029" y="7343"/>
                  </a:cubicBezTo>
                  <a:cubicBezTo>
                    <a:pt x="3029" y="7062"/>
                    <a:pt x="2803" y="6849"/>
                    <a:pt x="2537" y="6849"/>
                  </a:cubicBezTo>
                  <a:cubicBezTo>
                    <a:pt x="2515" y="6849"/>
                    <a:pt x="2493" y="6850"/>
                    <a:pt x="2470" y="6853"/>
                  </a:cubicBezTo>
                  <a:lnTo>
                    <a:pt x="539" y="6853"/>
                  </a:lnTo>
                  <a:cubicBezTo>
                    <a:pt x="265" y="6853"/>
                    <a:pt x="49" y="7069"/>
                    <a:pt x="49" y="7343"/>
                  </a:cubicBezTo>
                  <a:lnTo>
                    <a:pt x="49" y="9274"/>
                  </a:lnTo>
                  <a:cubicBezTo>
                    <a:pt x="0" y="9568"/>
                    <a:pt x="226" y="9843"/>
                    <a:pt x="529" y="9843"/>
                  </a:cubicBezTo>
                  <a:cubicBezTo>
                    <a:pt x="833" y="9843"/>
                    <a:pt x="1059" y="9568"/>
                    <a:pt x="1010" y="9274"/>
                  </a:cubicBezTo>
                  <a:lnTo>
                    <a:pt x="1010" y="8774"/>
                  </a:lnTo>
                  <a:cubicBezTo>
                    <a:pt x="2624" y="10724"/>
                    <a:pt x="4977" y="11761"/>
                    <a:pt x="7364" y="11761"/>
                  </a:cubicBezTo>
                  <a:cubicBezTo>
                    <a:pt x="8819" y="11761"/>
                    <a:pt x="10286" y="11376"/>
                    <a:pt x="11607" y="10578"/>
                  </a:cubicBezTo>
                  <a:cubicBezTo>
                    <a:pt x="15097" y="8480"/>
                    <a:pt x="16518" y="4138"/>
                    <a:pt x="14950" y="373"/>
                  </a:cubicBezTo>
                  <a:lnTo>
                    <a:pt x="14960" y="373"/>
                  </a:lnTo>
                  <a:cubicBezTo>
                    <a:pt x="14899" y="146"/>
                    <a:pt x="14698" y="1"/>
                    <a:pt x="14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24"/>
            <p:cNvSpPr/>
            <p:nvPr/>
          </p:nvSpPr>
          <p:spPr>
            <a:xfrm>
              <a:off x="4257265" y="3856635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7" y="1"/>
                  </a:moveTo>
                  <a:cubicBezTo>
                    <a:pt x="216" y="1"/>
                    <a:pt x="0" y="520"/>
                    <a:pt x="304" y="834"/>
                  </a:cubicBezTo>
                  <a:cubicBezTo>
                    <a:pt x="406" y="932"/>
                    <a:pt x="529" y="976"/>
                    <a:pt x="651" y="976"/>
                  </a:cubicBezTo>
                  <a:cubicBezTo>
                    <a:pt x="905" y="976"/>
                    <a:pt x="1147" y="783"/>
                    <a:pt x="1147" y="491"/>
                  </a:cubicBezTo>
                  <a:cubicBezTo>
                    <a:pt x="1147" y="216"/>
                    <a:pt x="92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24"/>
            <p:cNvSpPr/>
            <p:nvPr/>
          </p:nvSpPr>
          <p:spPr>
            <a:xfrm>
              <a:off x="4257265" y="4084176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0"/>
                  </a:moveTo>
                  <a:cubicBezTo>
                    <a:pt x="216" y="0"/>
                    <a:pt x="0" y="530"/>
                    <a:pt x="304" y="833"/>
                  </a:cubicBezTo>
                  <a:cubicBezTo>
                    <a:pt x="407" y="936"/>
                    <a:pt x="532" y="982"/>
                    <a:pt x="655" y="982"/>
                  </a:cubicBezTo>
                  <a:cubicBezTo>
                    <a:pt x="908" y="982"/>
                    <a:pt x="1147" y="787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24"/>
            <p:cNvSpPr/>
            <p:nvPr/>
          </p:nvSpPr>
          <p:spPr>
            <a:xfrm>
              <a:off x="4143505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0" y="529"/>
                    <a:pt x="304" y="833"/>
                  </a:cubicBezTo>
                  <a:cubicBezTo>
                    <a:pt x="405" y="935"/>
                    <a:pt x="529" y="980"/>
                    <a:pt x="651" y="980"/>
                  </a:cubicBezTo>
                  <a:cubicBezTo>
                    <a:pt x="905" y="980"/>
                    <a:pt x="1147" y="782"/>
                    <a:pt x="1147" y="490"/>
                  </a:cubicBezTo>
                  <a:cubicBezTo>
                    <a:pt x="1147" y="216"/>
                    <a:pt x="92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24"/>
            <p:cNvSpPr/>
            <p:nvPr/>
          </p:nvSpPr>
          <p:spPr>
            <a:xfrm>
              <a:off x="4371026" y="3970415"/>
              <a:ext cx="22466" cy="19179"/>
            </a:xfrm>
            <a:custGeom>
              <a:avLst/>
              <a:gdLst/>
              <a:ahLst/>
              <a:cxnLst/>
              <a:rect l="l" t="t" r="r" b="b"/>
              <a:pathLst>
                <a:path w="1148" h="980" extrusionOk="0">
                  <a:moveTo>
                    <a:pt x="657" y="0"/>
                  </a:moveTo>
                  <a:cubicBezTo>
                    <a:pt x="216" y="0"/>
                    <a:pt x="1" y="529"/>
                    <a:pt x="314" y="833"/>
                  </a:cubicBezTo>
                  <a:cubicBezTo>
                    <a:pt x="413" y="935"/>
                    <a:pt x="534" y="980"/>
                    <a:pt x="654" y="980"/>
                  </a:cubicBezTo>
                  <a:cubicBezTo>
                    <a:pt x="905" y="980"/>
                    <a:pt x="1148" y="782"/>
                    <a:pt x="1148" y="490"/>
                  </a:cubicBezTo>
                  <a:cubicBezTo>
                    <a:pt x="1148" y="216"/>
                    <a:pt x="932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24"/>
            <p:cNvSpPr/>
            <p:nvPr/>
          </p:nvSpPr>
          <p:spPr>
            <a:xfrm>
              <a:off x="4201491" y="3893094"/>
              <a:ext cx="136559" cy="152470"/>
            </a:xfrm>
            <a:custGeom>
              <a:avLst/>
              <a:gdLst/>
              <a:ahLst/>
              <a:cxnLst/>
              <a:rect l="l" t="t" r="r" b="b"/>
              <a:pathLst>
                <a:path w="6978" h="7791" extrusionOk="0">
                  <a:moveTo>
                    <a:pt x="3507" y="0"/>
                  </a:moveTo>
                  <a:cubicBezTo>
                    <a:pt x="3213" y="0"/>
                    <a:pt x="2978" y="265"/>
                    <a:pt x="3027" y="559"/>
                  </a:cubicBezTo>
                  <a:lnTo>
                    <a:pt x="3027" y="3069"/>
                  </a:lnTo>
                  <a:cubicBezTo>
                    <a:pt x="2213" y="3353"/>
                    <a:pt x="1831" y="4284"/>
                    <a:pt x="2194" y="5069"/>
                  </a:cubicBezTo>
                  <a:lnTo>
                    <a:pt x="262" y="7000"/>
                  </a:lnTo>
                  <a:cubicBezTo>
                    <a:pt x="0" y="7362"/>
                    <a:pt x="290" y="7791"/>
                    <a:pt x="649" y="7791"/>
                  </a:cubicBezTo>
                  <a:cubicBezTo>
                    <a:pt x="747" y="7791"/>
                    <a:pt x="850" y="7759"/>
                    <a:pt x="949" y="7686"/>
                  </a:cubicBezTo>
                  <a:lnTo>
                    <a:pt x="2880" y="5755"/>
                  </a:lnTo>
                  <a:cubicBezTo>
                    <a:pt x="3082" y="5848"/>
                    <a:pt x="3293" y="5892"/>
                    <a:pt x="3501" y="5892"/>
                  </a:cubicBezTo>
                  <a:cubicBezTo>
                    <a:pt x="4101" y="5892"/>
                    <a:pt x="4669" y="5526"/>
                    <a:pt x="4880" y="4922"/>
                  </a:cubicBezTo>
                  <a:lnTo>
                    <a:pt x="6419" y="4922"/>
                  </a:lnTo>
                  <a:cubicBezTo>
                    <a:pt x="6977" y="4843"/>
                    <a:pt x="6977" y="4039"/>
                    <a:pt x="6419" y="3951"/>
                  </a:cubicBezTo>
                  <a:lnTo>
                    <a:pt x="4880" y="3951"/>
                  </a:lnTo>
                  <a:cubicBezTo>
                    <a:pt x="4733" y="3539"/>
                    <a:pt x="4409" y="3216"/>
                    <a:pt x="3997" y="3069"/>
                  </a:cubicBezTo>
                  <a:lnTo>
                    <a:pt x="3997" y="559"/>
                  </a:lnTo>
                  <a:cubicBezTo>
                    <a:pt x="4037" y="265"/>
                    <a:pt x="3811" y="0"/>
                    <a:pt x="3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124"/>
          <p:cNvGrpSpPr/>
          <p:nvPr/>
        </p:nvGrpSpPr>
        <p:grpSpPr>
          <a:xfrm>
            <a:off x="3520181" y="3817946"/>
            <a:ext cx="349383" cy="323844"/>
            <a:chOff x="3520181" y="3817946"/>
            <a:chExt cx="349383" cy="323844"/>
          </a:xfrm>
        </p:grpSpPr>
        <p:sp>
          <p:nvSpPr>
            <p:cNvPr id="1700" name="Google Shape;1700;p124"/>
            <p:cNvSpPr/>
            <p:nvPr/>
          </p:nvSpPr>
          <p:spPr>
            <a:xfrm>
              <a:off x="3568910" y="4084939"/>
              <a:ext cx="94425" cy="56851"/>
            </a:xfrm>
            <a:custGeom>
              <a:avLst/>
              <a:gdLst/>
              <a:ahLst/>
              <a:cxnLst/>
              <a:rect l="l" t="t" r="r" b="b"/>
              <a:pathLst>
                <a:path w="4825" h="2905" extrusionOk="0">
                  <a:moveTo>
                    <a:pt x="2412" y="0"/>
                  </a:moveTo>
                  <a:cubicBezTo>
                    <a:pt x="1167" y="0"/>
                    <a:pt x="128" y="942"/>
                    <a:pt x="1" y="2177"/>
                  </a:cubicBezTo>
                  <a:cubicBezTo>
                    <a:pt x="731" y="2662"/>
                    <a:pt x="1572" y="2905"/>
                    <a:pt x="2412" y="2905"/>
                  </a:cubicBezTo>
                  <a:cubicBezTo>
                    <a:pt x="3253" y="2905"/>
                    <a:pt x="4094" y="2662"/>
                    <a:pt x="4824" y="2177"/>
                  </a:cubicBezTo>
                  <a:cubicBezTo>
                    <a:pt x="4697" y="942"/>
                    <a:pt x="3657" y="0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24"/>
            <p:cNvSpPr/>
            <p:nvPr/>
          </p:nvSpPr>
          <p:spPr>
            <a:xfrm>
              <a:off x="3603119" y="4027951"/>
              <a:ext cx="22408" cy="19198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652" y="1"/>
                  </a:moveTo>
                  <a:cubicBezTo>
                    <a:pt x="219" y="1"/>
                    <a:pt x="1" y="523"/>
                    <a:pt x="312" y="834"/>
                  </a:cubicBezTo>
                  <a:cubicBezTo>
                    <a:pt x="410" y="936"/>
                    <a:pt x="532" y="981"/>
                    <a:pt x="651" y="981"/>
                  </a:cubicBezTo>
                  <a:cubicBezTo>
                    <a:pt x="902" y="981"/>
                    <a:pt x="1145" y="783"/>
                    <a:pt x="1145" y="491"/>
                  </a:cubicBezTo>
                  <a:cubicBezTo>
                    <a:pt x="1145" y="217"/>
                    <a:pt x="929" y="1"/>
                    <a:pt x="664" y="1"/>
                  </a:cubicBezTo>
                  <a:cubicBezTo>
                    <a:pt x="660" y="1"/>
                    <a:pt x="65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24"/>
            <p:cNvSpPr/>
            <p:nvPr/>
          </p:nvSpPr>
          <p:spPr>
            <a:xfrm>
              <a:off x="3520181" y="3817946"/>
              <a:ext cx="349383" cy="295409"/>
            </a:xfrm>
            <a:custGeom>
              <a:avLst/>
              <a:gdLst/>
              <a:ahLst/>
              <a:cxnLst/>
              <a:rect l="l" t="t" r="r" b="b"/>
              <a:pathLst>
                <a:path w="17853" h="15095" extrusionOk="0">
                  <a:moveTo>
                    <a:pt x="4928" y="0"/>
                  </a:moveTo>
                  <a:cubicBezTo>
                    <a:pt x="4076" y="0"/>
                    <a:pt x="3255" y="454"/>
                    <a:pt x="2814" y="1243"/>
                  </a:cubicBezTo>
                  <a:cubicBezTo>
                    <a:pt x="2207" y="2331"/>
                    <a:pt x="2520" y="3703"/>
                    <a:pt x="3540" y="4419"/>
                  </a:cubicBezTo>
                  <a:cubicBezTo>
                    <a:pt x="3960" y="4714"/>
                    <a:pt x="4446" y="4857"/>
                    <a:pt x="4928" y="4857"/>
                  </a:cubicBezTo>
                  <a:cubicBezTo>
                    <a:pt x="5615" y="4857"/>
                    <a:pt x="6297" y="4566"/>
                    <a:pt x="6775" y="4007"/>
                  </a:cubicBezTo>
                  <a:lnTo>
                    <a:pt x="10520" y="6134"/>
                  </a:lnTo>
                  <a:cubicBezTo>
                    <a:pt x="10226" y="6909"/>
                    <a:pt x="10226" y="7771"/>
                    <a:pt x="10520" y="8546"/>
                  </a:cubicBezTo>
                  <a:lnTo>
                    <a:pt x="8461" y="9663"/>
                  </a:lnTo>
                  <a:cubicBezTo>
                    <a:pt x="7603" y="8477"/>
                    <a:pt x="6264" y="7849"/>
                    <a:pt x="4910" y="7849"/>
                  </a:cubicBezTo>
                  <a:cubicBezTo>
                    <a:pt x="3959" y="7849"/>
                    <a:pt x="3001" y="8158"/>
                    <a:pt x="2197" y="8801"/>
                  </a:cubicBezTo>
                  <a:cubicBezTo>
                    <a:pt x="256" y="10359"/>
                    <a:pt x="1" y="13222"/>
                    <a:pt x="1648" y="15094"/>
                  </a:cubicBezTo>
                  <a:cubicBezTo>
                    <a:pt x="2079" y="13653"/>
                    <a:pt x="3403" y="12673"/>
                    <a:pt x="4902" y="12673"/>
                  </a:cubicBezTo>
                  <a:cubicBezTo>
                    <a:pt x="3608" y="12673"/>
                    <a:pt x="2952" y="11104"/>
                    <a:pt x="3873" y="10193"/>
                  </a:cubicBezTo>
                  <a:cubicBezTo>
                    <a:pt x="4168" y="9895"/>
                    <a:pt x="4531" y="9762"/>
                    <a:pt x="4887" y="9762"/>
                  </a:cubicBezTo>
                  <a:cubicBezTo>
                    <a:pt x="5635" y="9762"/>
                    <a:pt x="6353" y="10346"/>
                    <a:pt x="6353" y="11222"/>
                  </a:cubicBezTo>
                  <a:cubicBezTo>
                    <a:pt x="6353" y="12026"/>
                    <a:pt x="5706" y="12673"/>
                    <a:pt x="4902" y="12673"/>
                  </a:cubicBezTo>
                  <a:cubicBezTo>
                    <a:pt x="6402" y="12673"/>
                    <a:pt x="7726" y="13653"/>
                    <a:pt x="8157" y="15094"/>
                  </a:cubicBezTo>
                  <a:cubicBezTo>
                    <a:pt x="9275" y="13839"/>
                    <a:pt x="9579" y="12065"/>
                    <a:pt x="8932" y="10516"/>
                  </a:cubicBezTo>
                  <a:lnTo>
                    <a:pt x="10990" y="9389"/>
                  </a:lnTo>
                  <a:cubicBezTo>
                    <a:pt x="11676" y="10296"/>
                    <a:pt x="12685" y="10734"/>
                    <a:pt x="13689" y="10734"/>
                  </a:cubicBezTo>
                  <a:cubicBezTo>
                    <a:pt x="14909" y="10734"/>
                    <a:pt x="16122" y="10087"/>
                    <a:pt x="16735" y="8850"/>
                  </a:cubicBezTo>
                  <a:cubicBezTo>
                    <a:pt x="17852" y="6595"/>
                    <a:pt x="16205" y="3948"/>
                    <a:pt x="13686" y="3948"/>
                  </a:cubicBezTo>
                  <a:cubicBezTo>
                    <a:pt x="12627" y="3948"/>
                    <a:pt x="11637" y="4448"/>
                    <a:pt x="10990" y="5281"/>
                  </a:cubicBezTo>
                  <a:lnTo>
                    <a:pt x="7245" y="3164"/>
                  </a:lnTo>
                  <a:cubicBezTo>
                    <a:pt x="7618" y="1978"/>
                    <a:pt x="7040" y="694"/>
                    <a:pt x="5893" y="203"/>
                  </a:cubicBezTo>
                  <a:cubicBezTo>
                    <a:pt x="5579" y="66"/>
                    <a:pt x="5251" y="0"/>
                    <a:pt x="4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124"/>
          <p:cNvGrpSpPr/>
          <p:nvPr/>
        </p:nvGrpSpPr>
        <p:grpSpPr>
          <a:xfrm>
            <a:off x="2965939" y="3816732"/>
            <a:ext cx="246934" cy="325195"/>
            <a:chOff x="2965939" y="3816732"/>
            <a:chExt cx="246934" cy="325195"/>
          </a:xfrm>
        </p:grpSpPr>
        <p:sp>
          <p:nvSpPr>
            <p:cNvPr id="1704" name="Google Shape;1704;p124"/>
            <p:cNvSpPr/>
            <p:nvPr/>
          </p:nvSpPr>
          <p:spPr>
            <a:xfrm>
              <a:off x="2965939" y="3816732"/>
              <a:ext cx="246934" cy="287601"/>
            </a:xfrm>
            <a:custGeom>
              <a:avLst/>
              <a:gdLst/>
              <a:ahLst/>
              <a:cxnLst/>
              <a:rect l="l" t="t" r="r" b="b"/>
              <a:pathLst>
                <a:path w="12618" h="14696" extrusionOk="0">
                  <a:moveTo>
                    <a:pt x="6304" y="1"/>
                  </a:moveTo>
                  <a:cubicBezTo>
                    <a:pt x="4412" y="1"/>
                    <a:pt x="2883" y="1559"/>
                    <a:pt x="2912" y="3461"/>
                  </a:cubicBezTo>
                  <a:lnTo>
                    <a:pt x="2912" y="7402"/>
                  </a:lnTo>
                  <a:cubicBezTo>
                    <a:pt x="2912" y="7677"/>
                    <a:pt x="3138" y="7892"/>
                    <a:pt x="3403" y="7892"/>
                  </a:cubicBezTo>
                  <a:lnTo>
                    <a:pt x="5824" y="7892"/>
                  </a:lnTo>
                  <a:lnTo>
                    <a:pt x="5824" y="8863"/>
                  </a:lnTo>
                  <a:lnTo>
                    <a:pt x="3393" y="8863"/>
                  </a:lnTo>
                  <a:cubicBezTo>
                    <a:pt x="2785" y="8863"/>
                    <a:pt x="2236" y="9245"/>
                    <a:pt x="2030" y="9823"/>
                  </a:cubicBezTo>
                  <a:lnTo>
                    <a:pt x="1462" y="9823"/>
                  </a:lnTo>
                  <a:cubicBezTo>
                    <a:pt x="1187" y="9823"/>
                    <a:pt x="971" y="9608"/>
                    <a:pt x="971" y="9333"/>
                  </a:cubicBezTo>
                  <a:lnTo>
                    <a:pt x="971" y="7892"/>
                  </a:lnTo>
                  <a:lnTo>
                    <a:pt x="1462" y="7892"/>
                  </a:lnTo>
                  <a:cubicBezTo>
                    <a:pt x="2010" y="7804"/>
                    <a:pt x="2010" y="7000"/>
                    <a:pt x="1462" y="6922"/>
                  </a:cubicBezTo>
                  <a:lnTo>
                    <a:pt x="491" y="6922"/>
                  </a:lnTo>
                  <a:cubicBezTo>
                    <a:pt x="217" y="6922"/>
                    <a:pt x="1" y="7137"/>
                    <a:pt x="1" y="7412"/>
                  </a:cubicBezTo>
                  <a:lnTo>
                    <a:pt x="1" y="9353"/>
                  </a:lnTo>
                  <a:cubicBezTo>
                    <a:pt x="1" y="10147"/>
                    <a:pt x="648" y="10804"/>
                    <a:pt x="1452" y="10804"/>
                  </a:cubicBezTo>
                  <a:lnTo>
                    <a:pt x="1942" y="10804"/>
                  </a:lnTo>
                  <a:lnTo>
                    <a:pt x="1942" y="11294"/>
                  </a:lnTo>
                  <a:cubicBezTo>
                    <a:pt x="1942" y="11559"/>
                    <a:pt x="2158" y="11784"/>
                    <a:pt x="2432" y="11784"/>
                  </a:cubicBezTo>
                  <a:lnTo>
                    <a:pt x="5814" y="11784"/>
                  </a:lnTo>
                  <a:lnTo>
                    <a:pt x="5814" y="13725"/>
                  </a:lnTo>
                  <a:lnTo>
                    <a:pt x="3393" y="13725"/>
                  </a:lnTo>
                  <a:cubicBezTo>
                    <a:pt x="4089" y="13725"/>
                    <a:pt x="4726" y="14088"/>
                    <a:pt x="5069" y="14696"/>
                  </a:cubicBezTo>
                  <a:lnTo>
                    <a:pt x="7530" y="14696"/>
                  </a:lnTo>
                  <a:cubicBezTo>
                    <a:pt x="7873" y="14088"/>
                    <a:pt x="8520" y="13725"/>
                    <a:pt x="9206" y="13725"/>
                  </a:cubicBezTo>
                  <a:lnTo>
                    <a:pt x="6785" y="13725"/>
                  </a:lnTo>
                  <a:lnTo>
                    <a:pt x="6785" y="11764"/>
                  </a:lnTo>
                  <a:lnTo>
                    <a:pt x="10176" y="11764"/>
                  </a:lnTo>
                  <a:cubicBezTo>
                    <a:pt x="10451" y="11764"/>
                    <a:pt x="10667" y="11549"/>
                    <a:pt x="10667" y="11274"/>
                  </a:cubicBezTo>
                  <a:lnTo>
                    <a:pt x="10667" y="10784"/>
                  </a:lnTo>
                  <a:lnTo>
                    <a:pt x="11157" y="10784"/>
                  </a:lnTo>
                  <a:cubicBezTo>
                    <a:pt x="11961" y="10784"/>
                    <a:pt x="12608" y="10137"/>
                    <a:pt x="12617" y="9333"/>
                  </a:cubicBezTo>
                  <a:lnTo>
                    <a:pt x="12617" y="7402"/>
                  </a:lnTo>
                  <a:cubicBezTo>
                    <a:pt x="12617" y="7137"/>
                    <a:pt x="12392" y="6912"/>
                    <a:pt x="12127" y="6912"/>
                  </a:cubicBezTo>
                  <a:lnTo>
                    <a:pt x="12117" y="6922"/>
                  </a:lnTo>
                  <a:lnTo>
                    <a:pt x="11147" y="6922"/>
                  </a:lnTo>
                  <a:cubicBezTo>
                    <a:pt x="11121" y="6917"/>
                    <a:pt x="11095" y="6915"/>
                    <a:pt x="11069" y="6915"/>
                  </a:cubicBezTo>
                  <a:cubicBezTo>
                    <a:pt x="10808" y="6915"/>
                    <a:pt x="10588" y="7134"/>
                    <a:pt x="10588" y="7402"/>
                  </a:cubicBezTo>
                  <a:cubicBezTo>
                    <a:pt x="10588" y="7683"/>
                    <a:pt x="10814" y="7897"/>
                    <a:pt x="11080" y="7897"/>
                  </a:cubicBezTo>
                  <a:cubicBezTo>
                    <a:pt x="11102" y="7897"/>
                    <a:pt x="11125" y="7895"/>
                    <a:pt x="11147" y="7892"/>
                  </a:cubicBezTo>
                  <a:lnTo>
                    <a:pt x="11637" y="7892"/>
                  </a:lnTo>
                  <a:lnTo>
                    <a:pt x="11637" y="9343"/>
                  </a:lnTo>
                  <a:cubicBezTo>
                    <a:pt x="11637" y="9608"/>
                    <a:pt x="11412" y="9833"/>
                    <a:pt x="11147" y="9833"/>
                  </a:cubicBezTo>
                  <a:lnTo>
                    <a:pt x="10578" y="9833"/>
                  </a:lnTo>
                  <a:cubicBezTo>
                    <a:pt x="10373" y="9255"/>
                    <a:pt x="9824" y="8863"/>
                    <a:pt x="9206" y="8863"/>
                  </a:cubicBezTo>
                  <a:lnTo>
                    <a:pt x="6785" y="8863"/>
                  </a:lnTo>
                  <a:lnTo>
                    <a:pt x="6785" y="7892"/>
                  </a:lnTo>
                  <a:lnTo>
                    <a:pt x="9206" y="7892"/>
                  </a:lnTo>
                  <a:cubicBezTo>
                    <a:pt x="9480" y="7892"/>
                    <a:pt x="9696" y="7677"/>
                    <a:pt x="9696" y="7402"/>
                  </a:cubicBezTo>
                  <a:lnTo>
                    <a:pt x="9696" y="3461"/>
                  </a:lnTo>
                  <a:cubicBezTo>
                    <a:pt x="9735" y="1559"/>
                    <a:pt x="8206" y="1"/>
                    <a:pt x="6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24"/>
            <p:cNvSpPr/>
            <p:nvPr/>
          </p:nvSpPr>
          <p:spPr>
            <a:xfrm>
              <a:off x="300699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8" y="1658"/>
                  </a:cubicBezTo>
                  <a:cubicBezTo>
                    <a:pt x="805" y="1854"/>
                    <a:pt x="1047" y="1942"/>
                    <a:pt x="1285" y="1942"/>
                  </a:cubicBezTo>
                  <a:cubicBezTo>
                    <a:pt x="1784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24"/>
            <p:cNvSpPr/>
            <p:nvPr/>
          </p:nvSpPr>
          <p:spPr>
            <a:xfrm>
              <a:off x="3120757" y="4103922"/>
              <a:ext cx="44346" cy="38005"/>
            </a:xfrm>
            <a:custGeom>
              <a:avLst/>
              <a:gdLst/>
              <a:ahLst/>
              <a:cxnLst/>
              <a:rect l="l" t="t" r="r" b="b"/>
              <a:pathLst>
                <a:path w="2266" h="1942" extrusionOk="0">
                  <a:moveTo>
                    <a:pt x="1295" y="1"/>
                  </a:moveTo>
                  <a:cubicBezTo>
                    <a:pt x="432" y="1"/>
                    <a:pt x="1" y="1050"/>
                    <a:pt x="609" y="1658"/>
                  </a:cubicBezTo>
                  <a:cubicBezTo>
                    <a:pt x="808" y="1854"/>
                    <a:pt x="1052" y="1942"/>
                    <a:pt x="1290" y="1942"/>
                  </a:cubicBezTo>
                  <a:cubicBezTo>
                    <a:pt x="1789" y="1942"/>
                    <a:pt x="2265" y="1555"/>
                    <a:pt x="2265" y="971"/>
                  </a:cubicBezTo>
                  <a:cubicBezTo>
                    <a:pt x="2265" y="432"/>
                    <a:pt x="183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124"/>
          <p:cNvGrpSpPr/>
          <p:nvPr/>
        </p:nvGrpSpPr>
        <p:grpSpPr>
          <a:xfrm>
            <a:off x="2328818" y="3841684"/>
            <a:ext cx="335762" cy="276759"/>
            <a:chOff x="2328818" y="3841684"/>
            <a:chExt cx="335762" cy="276759"/>
          </a:xfrm>
        </p:grpSpPr>
        <p:sp>
          <p:nvSpPr>
            <p:cNvPr id="1708" name="Google Shape;1708;p124"/>
            <p:cNvSpPr/>
            <p:nvPr/>
          </p:nvSpPr>
          <p:spPr>
            <a:xfrm>
              <a:off x="2411130" y="3841684"/>
              <a:ext cx="170944" cy="104563"/>
            </a:xfrm>
            <a:custGeom>
              <a:avLst/>
              <a:gdLst/>
              <a:ahLst/>
              <a:cxnLst/>
              <a:rect l="l" t="t" r="r" b="b"/>
              <a:pathLst>
                <a:path w="8735" h="5343" extrusionOk="0">
                  <a:moveTo>
                    <a:pt x="5823" y="971"/>
                  </a:moveTo>
                  <a:lnTo>
                    <a:pt x="5823" y="1941"/>
                  </a:lnTo>
                  <a:lnTo>
                    <a:pt x="2912" y="1941"/>
                  </a:lnTo>
                  <a:lnTo>
                    <a:pt x="2922" y="971"/>
                  </a:lnTo>
                  <a:close/>
                  <a:moveTo>
                    <a:pt x="2431" y="0"/>
                  </a:moveTo>
                  <a:cubicBezTo>
                    <a:pt x="2157" y="0"/>
                    <a:pt x="1941" y="216"/>
                    <a:pt x="1941" y="490"/>
                  </a:cubicBezTo>
                  <a:lnTo>
                    <a:pt x="1941" y="1941"/>
                  </a:lnTo>
                  <a:lnTo>
                    <a:pt x="490" y="1941"/>
                  </a:lnTo>
                  <a:cubicBezTo>
                    <a:pt x="216" y="1941"/>
                    <a:pt x="0" y="2157"/>
                    <a:pt x="0" y="2431"/>
                  </a:cubicBezTo>
                  <a:lnTo>
                    <a:pt x="0" y="2921"/>
                  </a:lnTo>
                  <a:cubicBezTo>
                    <a:pt x="0" y="4255"/>
                    <a:pt x="1088" y="5343"/>
                    <a:pt x="2422" y="5343"/>
                  </a:cubicBezTo>
                  <a:lnTo>
                    <a:pt x="2431" y="5333"/>
                  </a:lnTo>
                  <a:lnTo>
                    <a:pt x="3882" y="5333"/>
                  </a:lnTo>
                  <a:cubicBezTo>
                    <a:pt x="3833" y="5039"/>
                    <a:pt x="4069" y="4774"/>
                    <a:pt x="4363" y="4774"/>
                  </a:cubicBezTo>
                  <a:cubicBezTo>
                    <a:pt x="4667" y="4774"/>
                    <a:pt x="4892" y="5039"/>
                    <a:pt x="4853" y="5333"/>
                  </a:cubicBezTo>
                  <a:lnTo>
                    <a:pt x="6304" y="5333"/>
                  </a:lnTo>
                  <a:cubicBezTo>
                    <a:pt x="7647" y="5333"/>
                    <a:pt x="8725" y="4245"/>
                    <a:pt x="8735" y="2912"/>
                  </a:cubicBezTo>
                  <a:lnTo>
                    <a:pt x="8735" y="2422"/>
                  </a:lnTo>
                  <a:cubicBezTo>
                    <a:pt x="8735" y="2147"/>
                    <a:pt x="8509" y="1931"/>
                    <a:pt x="8245" y="1931"/>
                  </a:cubicBezTo>
                  <a:lnTo>
                    <a:pt x="6794" y="1931"/>
                  </a:lnTo>
                  <a:lnTo>
                    <a:pt x="6794" y="490"/>
                  </a:lnTo>
                  <a:cubicBezTo>
                    <a:pt x="6794" y="216"/>
                    <a:pt x="6568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24"/>
            <p:cNvSpPr/>
            <p:nvPr/>
          </p:nvSpPr>
          <p:spPr>
            <a:xfrm>
              <a:off x="2411130" y="3945092"/>
              <a:ext cx="170944" cy="67536"/>
            </a:xfrm>
            <a:custGeom>
              <a:avLst/>
              <a:gdLst/>
              <a:ahLst/>
              <a:cxnLst/>
              <a:rect l="l" t="t" r="r" b="b"/>
              <a:pathLst>
                <a:path w="8735" h="3451" extrusionOk="0">
                  <a:moveTo>
                    <a:pt x="0" y="0"/>
                  </a:moveTo>
                  <a:lnTo>
                    <a:pt x="0" y="2961"/>
                  </a:lnTo>
                  <a:cubicBezTo>
                    <a:pt x="0" y="3235"/>
                    <a:pt x="226" y="3451"/>
                    <a:pt x="490" y="3451"/>
                  </a:cubicBezTo>
                  <a:lnTo>
                    <a:pt x="490" y="3441"/>
                  </a:lnTo>
                  <a:lnTo>
                    <a:pt x="8245" y="3441"/>
                  </a:lnTo>
                  <a:cubicBezTo>
                    <a:pt x="8519" y="3441"/>
                    <a:pt x="8735" y="3225"/>
                    <a:pt x="8735" y="2951"/>
                  </a:cubicBezTo>
                  <a:lnTo>
                    <a:pt x="8735" y="0"/>
                  </a:lnTo>
                  <a:cubicBezTo>
                    <a:pt x="8098" y="657"/>
                    <a:pt x="7225" y="1020"/>
                    <a:pt x="6314" y="1020"/>
                  </a:cubicBezTo>
                  <a:lnTo>
                    <a:pt x="4853" y="1020"/>
                  </a:lnTo>
                  <a:cubicBezTo>
                    <a:pt x="4892" y="1314"/>
                    <a:pt x="4667" y="1578"/>
                    <a:pt x="4363" y="1578"/>
                  </a:cubicBezTo>
                  <a:cubicBezTo>
                    <a:pt x="4069" y="1578"/>
                    <a:pt x="3833" y="1314"/>
                    <a:pt x="3882" y="1020"/>
                  </a:cubicBezTo>
                  <a:lnTo>
                    <a:pt x="2431" y="1020"/>
                  </a:lnTo>
                  <a:cubicBezTo>
                    <a:pt x="1520" y="1020"/>
                    <a:pt x="638" y="65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24"/>
            <p:cNvSpPr/>
            <p:nvPr/>
          </p:nvSpPr>
          <p:spPr>
            <a:xfrm>
              <a:off x="2328818" y="3902214"/>
              <a:ext cx="335762" cy="216229"/>
            </a:xfrm>
            <a:custGeom>
              <a:avLst/>
              <a:gdLst/>
              <a:ahLst/>
              <a:cxnLst/>
              <a:rect l="l" t="t" r="r" b="b"/>
              <a:pathLst>
                <a:path w="17157" h="11049" extrusionOk="0">
                  <a:moveTo>
                    <a:pt x="16128" y="0"/>
                  </a:moveTo>
                  <a:cubicBezTo>
                    <a:pt x="16079" y="0"/>
                    <a:pt x="16029" y="8"/>
                    <a:pt x="15980" y="25"/>
                  </a:cubicBezTo>
                  <a:cubicBezTo>
                    <a:pt x="15911" y="34"/>
                    <a:pt x="14519" y="475"/>
                    <a:pt x="13980" y="1622"/>
                  </a:cubicBezTo>
                  <a:cubicBezTo>
                    <a:pt x="13519" y="2603"/>
                    <a:pt x="13862" y="3730"/>
                    <a:pt x="13990" y="4073"/>
                  </a:cubicBezTo>
                  <a:cubicBezTo>
                    <a:pt x="13970" y="4485"/>
                    <a:pt x="13882" y="4897"/>
                    <a:pt x="13745" y="5279"/>
                  </a:cubicBezTo>
                  <a:cubicBezTo>
                    <a:pt x="12970" y="5818"/>
                    <a:pt x="12637" y="6749"/>
                    <a:pt x="12529" y="7132"/>
                  </a:cubicBezTo>
                  <a:cubicBezTo>
                    <a:pt x="12176" y="7445"/>
                    <a:pt x="11755" y="7691"/>
                    <a:pt x="11304" y="7847"/>
                  </a:cubicBezTo>
                  <a:cubicBezTo>
                    <a:pt x="10921" y="7847"/>
                    <a:pt x="10559" y="7906"/>
                    <a:pt x="10196" y="8004"/>
                  </a:cubicBezTo>
                  <a:cubicBezTo>
                    <a:pt x="10098" y="8004"/>
                    <a:pt x="10000" y="7994"/>
                    <a:pt x="9912" y="7985"/>
                  </a:cubicBezTo>
                  <a:cubicBezTo>
                    <a:pt x="9466" y="7926"/>
                    <a:pt x="9020" y="7896"/>
                    <a:pt x="8574" y="7896"/>
                  </a:cubicBezTo>
                  <a:cubicBezTo>
                    <a:pt x="8128" y="7896"/>
                    <a:pt x="7682" y="7926"/>
                    <a:pt x="7235" y="7985"/>
                  </a:cubicBezTo>
                  <a:cubicBezTo>
                    <a:pt x="7137" y="7994"/>
                    <a:pt x="7039" y="7994"/>
                    <a:pt x="6951" y="8004"/>
                  </a:cubicBezTo>
                  <a:cubicBezTo>
                    <a:pt x="6588" y="7906"/>
                    <a:pt x="6216" y="7847"/>
                    <a:pt x="5843" y="7847"/>
                  </a:cubicBezTo>
                  <a:cubicBezTo>
                    <a:pt x="5393" y="7700"/>
                    <a:pt x="4981" y="7455"/>
                    <a:pt x="4618" y="7142"/>
                  </a:cubicBezTo>
                  <a:cubicBezTo>
                    <a:pt x="4510" y="6759"/>
                    <a:pt x="4177" y="5828"/>
                    <a:pt x="3412" y="5289"/>
                  </a:cubicBezTo>
                  <a:cubicBezTo>
                    <a:pt x="3275" y="4906"/>
                    <a:pt x="3187" y="4495"/>
                    <a:pt x="3167" y="4083"/>
                  </a:cubicBezTo>
                  <a:cubicBezTo>
                    <a:pt x="3285" y="3740"/>
                    <a:pt x="3628" y="2613"/>
                    <a:pt x="3177" y="1632"/>
                  </a:cubicBezTo>
                  <a:cubicBezTo>
                    <a:pt x="2638" y="485"/>
                    <a:pt x="1236" y="44"/>
                    <a:pt x="1177" y="34"/>
                  </a:cubicBezTo>
                  <a:cubicBezTo>
                    <a:pt x="1128" y="18"/>
                    <a:pt x="1078" y="10"/>
                    <a:pt x="1028" y="10"/>
                  </a:cubicBezTo>
                  <a:cubicBezTo>
                    <a:pt x="842" y="10"/>
                    <a:pt x="666" y="121"/>
                    <a:pt x="589" y="299"/>
                  </a:cubicBezTo>
                  <a:cubicBezTo>
                    <a:pt x="569" y="358"/>
                    <a:pt x="1" y="1711"/>
                    <a:pt x="540" y="2867"/>
                  </a:cubicBezTo>
                  <a:cubicBezTo>
                    <a:pt x="922" y="3691"/>
                    <a:pt x="1746" y="4152"/>
                    <a:pt x="2207" y="4348"/>
                  </a:cubicBezTo>
                  <a:cubicBezTo>
                    <a:pt x="2226" y="4524"/>
                    <a:pt x="2256" y="4701"/>
                    <a:pt x="2285" y="4877"/>
                  </a:cubicBezTo>
                  <a:cubicBezTo>
                    <a:pt x="2126" y="4857"/>
                    <a:pt x="1966" y="4847"/>
                    <a:pt x="1806" y="4847"/>
                  </a:cubicBezTo>
                  <a:cubicBezTo>
                    <a:pt x="1424" y="4847"/>
                    <a:pt x="1043" y="4904"/>
                    <a:pt x="677" y="5014"/>
                  </a:cubicBezTo>
                  <a:cubicBezTo>
                    <a:pt x="452" y="5093"/>
                    <a:pt x="305" y="5328"/>
                    <a:pt x="354" y="5573"/>
                  </a:cubicBezTo>
                  <a:cubicBezTo>
                    <a:pt x="373" y="5632"/>
                    <a:pt x="677" y="7073"/>
                    <a:pt x="1785" y="7700"/>
                  </a:cubicBezTo>
                  <a:cubicBezTo>
                    <a:pt x="2199" y="7942"/>
                    <a:pt x="2716" y="8046"/>
                    <a:pt x="3220" y="8046"/>
                  </a:cubicBezTo>
                  <a:cubicBezTo>
                    <a:pt x="3514" y="8046"/>
                    <a:pt x="3805" y="8010"/>
                    <a:pt x="4069" y="7945"/>
                  </a:cubicBezTo>
                  <a:cubicBezTo>
                    <a:pt x="4187" y="8043"/>
                    <a:pt x="4304" y="8132"/>
                    <a:pt x="4432" y="8220"/>
                  </a:cubicBezTo>
                  <a:cubicBezTo>
                    <a:pt x="3373" y="8867"/>
                    <a:pt x="3069" y="10259"/>
                    <a:pt x="3059" y="10318"/>
                  </a:cubicBezTo>
                  <a:cubicBezTo>
                    <a:pt x="3010" y="10553"/>
                    <a:pt x="3148" y="10798"/>
                    <a:pt x="3383" y="10877"/>
                  </a:cubicBezTo>
                  <a:cubicBezTo>
                    <a:pt x="3708" y="10985"/>
                    <a:pt x="4097" y="11049"/>
                    <a:pt x="4496" y="11049"/>
                  </a:cubicBezTo>
                  <a:cubicBezTo>
                    <a:pt x="4999" y="11049"/>
                    <a:pt x="5516" y="10946"/>
                    <a:pt x="5932" y="10700"/>
                  </a:cubicBezTo>
                  <a:cubicBezTo>
                    <a:pt x="6687" y="10269"/>
                    <a:pt x="7088" y="9426"/>
                    <a:pt x="7255" y="8955"/>
                  </a:cubicBezTo>
                  <a:cubicBezTo>
                    <a:pt x="7844" y="8890"/>
                    <a:pt x="8189" y="8856"/>
                    <a:pt x="8554" y="8856"/>
                  </a:cubicBezTo>
                  <a:cubicBezTo>
                    <a:pt x="8906" y="8856"/>
                    <a:pt x="9277" y="8888"/>
                    <a:pt x="9902" y="8955"/>
                  </a:cubicBezTo>
                  <a:cubicBezTo>
                    <a:pt x="10069" y="9426"/>
                    <a:pt x="10451" y="10249"/>
                    <a:pt x="11216" y="10700"/>
                  </a:cubicBezTo>
                  <a:cubicBezTo>
                    <a:pt x="11629" y="10940"/>
                    <a:pt x="12143" y="11040"/>
                    <a:pt x="12645" y="11040"/>
                  </a:cubicBezTo>
                  <a:cubicBezTo>
                    <a:pt x="13048" y="11040"/>
                    <a:pt x="13443" y="10976"/>
                    <a:pt x="13774" y="10867"/>
                  </a:cubicBezTo>
                  <a:cubicBezTo>
                    <a:pt x="14009" y="10788"/>
                    <a:pt x="14147" y="10553"/>
                    <a:pt x="14098" y="10308"/>
                  </a:cubicBezTo>
                  <a:cubicBezTo>
                    <a:pt x="14088" y="10249"/>
                    <a:pt x="13784" y="8867"/>
                    <a:pt x="12725" y="8210"/>
                  </a:cubicBezTo>
                  <a:cubicBezTo>
                    <a:pt x="12853" y="8132"/>
                    <a:pt x="12970" y="8043"/>
                    <a:pt x="13088" y="7945"/>
                  </a:cubicBezTo>
                  <a:cubicBezTo>
                    <a:pt x="13349" y="8007"/>
                    <a:pt x="13639" y="8042"/>
                    <a:pt x="13934" y="8042"/>
                  </a:cubicBezTo>
                  <a:cubicBezTo>
                    <a:pt x="14435" y="8042"/>
                    <a:pt x="14952" y="7941"/>
                    <a:pt x="15372" y="7700"/>
                  </a:cubicBezTo>
                  <a:cubicBezTo>
                    <a:pt x="16470" y="7063"/>
                    <a:pt x="16784" y="5622"/>
                    <a:pt x="16793" y="5563"/>
                  </a:cubicBezTo>
                  <a:cubicBezTo>
                    <a:pt x="16843" y="5328"/>
                    <a:pt x="16705" y="5083"/>
                    <a:pt x="16470" y="5004"/>
                  </a:cubicBezTo>
                  <a:cubicBezTo>
                    <a:pt x="16104" y="4894"/>
                    <a:pt x="15723" y="4837"/>
                    <a:pt x="15341" y="4837"/>
                  </a:cubicBezTo>
                  <a:cubicBezTo>
                    <a:pt x="15182" y="4837"/>
                    <a:pt x="15021" y="4847"/>
                    <a:pt x="14862" y="4867"/>
                  </a:cubicBezTo>
                  <a:cubicBezTo>
                    <a:pt x="14901" y="4691"/>
                    <a:pt x="14921" y="4514"/>
                    <a:pt x="14941" y="4338"/>
                  </a:cubicBezTo>
                  <a:cubicBezTo>
                    <a:pt x="15401" y="4142"/>
                    <a:pt x="16225" y="3681"/>
                    <a:pt x="16617" y="2858"/>
                  </a:cubicBezTo>
                  <a:cubicBezTo>
                    <a:pt x="17156" y="1701"/>
                    <a:pt x="16588" y="348"/>
                    <a:pt x="16558" y="289"/>
                  </a:cubicBezTo>
                  <a:cubicBezTo>
                    <a:pt x="16481" y="111"/>
                    <a:pt x="16312" y="0"/>
                    <a:pt x="16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124"/>
          <p:cNvGrpSpPr/>
          <p:nvPr/>
        </p:nvGrpSpPr>
        <p:grpSpPr>
          <a:xfrm>
            <a:off x="4108396" y="3284741"/>
            <a:ext cx="323649" cy="323864"/>
            <a:chOff x="4108396" y="3284741"/>
            <a:chExt cx="323649" cy="323864"/>
          </a:xfrm>
        </p:grpSpPr>
        <p:sp>
          <p:nvSpPr>
            <p:cNvPr id="1712" name="Google Shape;1712;p124"/>
            <p:cNvSpPr/>
            <p:nvPr/>
          </p:nvSpPr>
          <p:spPr>
            <a:xfrm>
              <a:off x="4108396" y="3361867"/>
              <a:ext cx="323649" cy="151765"/>
            </a:xfrm>
            <a:custGeom>
              <a:avLst/>
              <a:gdLst/>
              <a:ahLst/>
              <a:cxnLst/>
              <a:rect l="l" t="t" r="r" b="b"/>
              <a:pathLst>
                <a:path w="16538" h="7755" extrusionOk="0">
                  <a:moveTo>
                    <a:pt x="13108" y="1930"/>
                  </a:moveTo>
                  <a:cubicBezTo>
                    <a:pt x="13357" y="1930"/>
                    <a:pt x="13597" y="2125"/>
                    <a:pt x="13597" y="2422"/>
                  </a:cubicBezTo>
                  <a:cubicBezTo>
                    <a:pt x="13597" y="2687"/>
                    <a:pt x="13381" y="2902"/>
                    <a:pt x="13117" y="2912"/>
                  </a:cubicBezTo>
                  <a:cubicBezTo>
                    <a:pt x="12676" y="2912"/>
                    <a:pt x="12450" y="2383"/>
                    <a:pt x="12764" y="2079"/>
                  </a:cubicBezTo>
                  <a:cubicBezTo>
                    <a:pt x="12863" y="1976"/>
                    <a:pt x="12987" y="1930"/>
                    <a:pt x="13108" y="1930"/>
                  </a:cubicBezTo>
                  <a:close/>
                  <a:moveTo>
                    <a:pt x="1451" y="1"/>
                  </a:moveTo>
                  <a:cubicBezTo>
                    <a:pt x="647" y="1"/>
                    <a:pt x="0" y="658"/>
                    <a:pt x="0" y="1452"/>
                  </a:cubicBezTo>
                  <a:lnTo>
                    <a:pt x="0" y="6304"/>
                  </a:lnTo>
                  <a:cubicBezTo>
                    <a:pt x="0" y="7108"/>
                    <a:pt x="647" y="7755"/>
                    <a:pt x="1451" y="7755"/>
                  </a:cubicBezTo>
                  <a:lnTo>
                    <a:pt x="1971" y="7755"/>
                  </a:lnTo>
                  <a:lnTo>
                    <a:pt x="1971" y="4363"/>
                  </a:lnTo>
                  <a:cubicBezTo>
                    <a:pt x="1971" y="4089"/>
                    <a:pt x="2186" y="3873"/>
                    <a:pt x="2461" y="3873"/>
                  </a:cubicBezTo>
                  <a:lnTo>
                    <a:pt x="14087" y="3873"/>
                  </a:lnTo>
                  <a:cubicBezTo>
                    <a:pt x="14362" y="3873"/>
                    <a:pt x="14577" y="4089"/>
                    <a:pt x="14577" y="4363"/>
                  </a:cubicBezTo>
                  <a:lnTo>
                    <a:pt x="14577" y="7755"/>
                  </a:lnTo>
                  <a:lnTo>
                    <a:pt x="15087" y="7755"/>
                  </a:lnTo>
                  <a:cubicBezTo>
                    <a:pt x="15891" y="7755"/>
                    <a:pt x="16538" y="7108"/>
                    <a:pt x="16538" y="6304"/>
                  </a:cubicBezTo>
                  <a:lnTo>
                    <a:pt x="16538" y="1452"/>
                  </a:lnTo>
                  <a:cubicBezTo>
                    <a:pt x="16538" y="658"/>
                    <a:pt x="15891" y="1"/>
                    <a:pt x="15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24"/>
            <p:cNvSpPr/>
            <p:nvPr/>
          </p:nvSpPr>
          <p:spPr>
            <a:xfrm>
              <a:off x="4165952" y="3284741"/>
              <a:ext cx="208557" cy="58162"/>
            </a:xfrm>
            <a:custGeom>
              <a:avLst/>
              <a:gdLst/>
              <a:ahLst/>
              <a:cxnLst/>
              <a:rect l="l" t="t" r="r" b="b"/>
              <a:pathLst>
                <a:path w="10657" h="2972" extrusionOk="0">
                  <a:moveTo>
                    <a:pt x="480" y="1"/>
                  </a:moveTo>
                  <a:cubicBezTo>
                    <a:pt x="216" y="1"/>
                    <a:pt x="0" y="217"/>
                    <a:pt x="0" y="491"/>
                  </a:cubicBezTo>
                  <a:lnTo>
                    <a:pt x="0" y="2971"/>
                  </a:lnTo>
                  <a:lnTo>
                    <a:pt x="10656" y="2971"/>
                  </a:lnTo>
                  <a:lnTo>
                    <a:pt x="10656" y="491"/>
                  </a:lnTo>
                  <a:cubicBezTo>
                    <a:pt x="10656" y="217"/>
                    <a:pt x="10440" y="1"/>
                    <a:pt x="10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24"/>
            <p:cNvSpPr/>
            <p:nvPr/>
          </p:nvSpPr>
          <p:spPr>
            <a:xfrm>
              <a:off x="4317502" y="3551598"/>
              <a:ext cx="51430" cy="51450"/>
            </a:xfrm>
            <a:custGeom>
              <a:avLst/>
              <a:gdLst/>
              <a:ahLst/>
              <a:cxnLst/>
              <a:rect l="l" t="t" r="r" b="b"/>
              <a:pathLst>
                <a:path w="2628" h="2629" extrusionOk="0">
                  <a:moveTo>
                    <a:pt x="1" y="1"/>
                  </a:moveTo>
                  <a:lnTo>
                    <a:pt x="1" y="2628"/>
                  </a:lnTo>
                  <a:lnTo>
                    <a:pt x="2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24"/>
            <p:cNvSpPr/>
            <p:nvPr/>
          </p:nvSpPr>
          <p:spPr>
            <a:xfrm>
              <a:off x="4165756" y="3456840"/>
              <a:ext cx="208753" cy="151765"/>
            </a:xfrm>
            <a:custGeom>
              <a:avLst/>
              <a:gdLst/>
              <a:ahLst/>
              <a:cxnLst/>
              <a:rect l="l" t="t" r="r" b="b"/>
              <a:pathLst>
                <a:path w="10667" h="7755" extrusionOk="0">
                  <a:moveTo>
                    <a:pt x="490" y="0"/>
                  </a:moveTo>
                  <a:cubicBezTo>
                    <a:pt x="226" y="0"/>
                    <a:pt x="10" y="216"/>
                    <a:pt x="0" y="481"/>
                  </a:cubicBezTo>
                  <a:lnTo>
                    <a:pt x="0" y="7264"/>
                  </a:lnTo>
                  <a:cubicBezTo>
                    <a:pt x="0" y="7529"/>
                    <a:pt x="226" y="7754"/>
                    <a:pt x="490" y="7754"/>
                  </a:cubicBezTo>
                  <a:lnTo>
                    <a:pt x="6784" y="7754"/>
                  </a:lnTo>
                  <a:lnTo>
                    <a:pt x="6784" y="4363"/>
                  </a:lnTo>
                  <a:cubicBezTo>
                    <a:pt x="6784" y="4088"/>
                    <a:pt x="7010" y="3872"/>
                    <a:pt x="7274" y="3872"/>
                  </a:cubicBezTo>
                  <a:lnTo>
                    <a:pt x="10666" y="3872"/>
                  </a:lnTo>
                  <a:lnTo>
                    <a:pt x="10666" y="481"/>
                  </a:lnTo>
                  <a:cubicBezTo>
                    <a:pt x="10666" y="216"/>
                    <a:pt x="10450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124"/>
          <p:cNvGrpSpPr/>
          <p:nvPr/>
        </p:nvGrpSpPr>
        <p:grpSpPr>
          <a:xfrm>
            <a:off x="3549927" y="3284741"/>
            <a:ext cx="285291" cy="323864"/>
            <a:chOff x="3549927" y="3284741"/>
            <a:chExt cx="285291" cy="323864"/>
          </a:xfrm>
        </p:grpSpPr>
        <p:sp>
          <p:nvSpPr>
            <p:cNvPr id="1717" name="Google Shape;1717;p124"/>
            <p:cNvSpPr/>
            <p:nvPr/>
          </p:nvSpPr>
          <p:spPr>
            <a:xfrm>
              <a:off x="3549927" y="3361867"/>
              <a:ext cx="285291" cy="246739"/>
            </a:xfrm>
            <a:custGeom>
              <a:avLst/>
              <a:gdLst/>
              <a:ahLst/>
              <a:cxnLst/>
              <a:rect l="l" t="t" r="r" b="b"/>
              <a:pathLst>
                <a:path w="14578" h="12608" extrusionOk="0">
                  <a:moveTo>
                    <a:pt x="6804" y="3922"/>
                  </a:moveTo>
                  <a:cubicBezTo>
                    <a:pt x="5853" y="4118"/>
                    <a:pt x="5108" y="4863"/>
                    <a:pt x="4922" y="5814"/>
                  </a:cubicBezTo>
                  <a:lnTo>
                    <a:pt x="5353" y="5814"/>
                  </a:lnTo>
                  <a:cubicBezTo>
                    <a:pt x="5912" y="5902"/>
                    <a:pt x="5912" y="6696"/>
                    <a:pt x="5353" y="6784"/>
                  </a:cubicBezTo>
                  <a:lnTo>
                    <a:pt x="4922" y="6784"/>
                  </a:lnTo>
                  <a:cubicBezTo>
                    <a:pt x="4922" y="6784"/>
                    <a:pt x="4922" y="6784"/>
                    <a:pt x="4922" y="6784"/>
                  </a:cubicBezTo>
                  <a:lnTo>
                    <a:pt x="4922" y="6784"/>
                  </a:lnTo>
                  <a:cubicBezTo>
                    <a:pt x="5108" y="7735"/>
                    <a:pt x="5853" y="8480"/>
                    <a:pt x="6804" y="8676"/>
                  </a:cubicBezTo>
                  <a:lnTo>
                    <a:pt x="6804" y="8674"/>
                  </a:lnTo>
                  <a:lnTo>
                    <a:pt x="6804" y="8674"/>
                  </a:lnTo>
                  <a:cubicBezTo>
                    <a:pt x="6807" y="8675"/>
                    <a:pt x="6810" y="8676"/>
                    <a:pt x="6814" y="8676"/>
                  </a:cubicBezTo>
                  <a:lnTo>
                    <a:pt x="6814" y="8235"/>
                  </a:lnTo>
                  <a:cubicBezTo>
                    <a:pt x="6774" y="7941"/>
                    <a:pt x="7000" y="7677"/>
                    <a:pt x="7294" y="7677"/>
                  </a:cubicBezTo>
                  <a:cubicBezTo>
                    <a:pt x="7294" y="7677"/>
                    <a:pt x="7294" y="7677"/>
                    <a:pt x="7294" y="7677"/>
                  </a:cubicBezTo>
                  <a:lnTo>
                    <a:pt x="7294" y="7677"/>
                  </a:lnTo>
                  <a:cubicBezTo>
                    <a:pt x="7588" y="7677"/>
                    <a:pt x="7823" y="7941"/>
                    <a:pt x="7774" y="8235"/>
                  </a:cubicBezTo>
                  <a:lnTo>
                    <a:pt x="7774" y="8676"/>
                  </a:lnTo>
                  <a:cubicBezTo>
                    <a:pt x="7778" y="8676"/>
                    <a:pt x="7781" y="8675"/>
                    <a:pt x="7784" y="8674"/>
                  </a:cubicBezTo>
                  <a:lnTo>
                    <a:pt x="7784" y="8674"/>
                  </a:lnTo>
                  <a:lnTo>
                    <a:pt x="7784" y="8676"/>
                  </a:lnTo>
                  <a:cubicBezTo>
                    <a:pt x="8735" y="8471"/>
                    <a:pt x="9470" y="7735"/>
                    <a:pt x="9666" y="6784"/>
                  </a:cubicBezTo>
                  <a:lnTo>
                    <a:pt x="9235" y="6784"/>
                  </a:lnTo>
                  <a:cubicBezTo>
                    <a:pt x="8676" y="6696"/>
                    <a:pt x="8676" y="5902"/>
                    <a:pt x="9235" y="5814"/>
                  </a:cubicBezTo>
                  <a:lnTo>
                    <a:pt x="9676" y="5814"/>
                  </a:lnTo>
                  <a:cubicBezTo>
                    <a:pt x="9480" y="4863"/>
                    <a:pt x="8735" y="4118"/>
                    <a:pt x="7784" y="3922"/>
                  </a:cubicBezTo>
                  <a:lnTo>
                    <a:pt x="7784" y="3924"/>
                  </a:lnTo>
                  <a:lnTo>
                    <a:pt x="7784" y="3924"/>
                  </a:lnTo>
                  <a:cubicBezTo>
                    <a:pt x="7781" y="3923"/>
                    <a:pt x="7778" y="3923"/>
                    <a:pt x="7774" y="3922"/>
                  </a:cubicBezTo>
                  <a:lnTo>
                    <a:pt x="7774" y="4363"/>
                  </a:lnTo>
                  <a:cubicBezTo>
                    <a:pt x="7735" y="4640"/>
                    <a:pt x="7515" y="4780"/>
                    <a:pt x="7294" y="4782"/>
                  </a:cubicBezTo>
                  <a:lnTo>
                    <a:pt x="7294" y="4782"/>
                  </a:lnTo>
                  <a:cubicBezTo>
                    <a:pt x="7073" y="4780"/>
                    <a:pt x="6852" y="4640"/>
                    <a:pt x="6814" y="4363"/>
                  </a:cubicBezTo>
                  <a:lnTo>
                    <a:pt x="6814" y="3922"/>
                  </a:lnTo>
                  <a:cubicBezTo>
                    <a:pt x="6810" y="3923"/>
                    <a:pt x="6807" y="3923"/>
                    <a:pt x="6804" y="3924"/>
                  </a:cubicBezTo>
                  <a:lnTo>
                    <a:pt x="6804" y="3924"/>
                  </a:lnTo>
                  <a:lnTo>
                    <a:pt x="6804" y="3922"/>
                  </a:lnTo>
                  <a:close/>
                  <a:moveTo>
                    <a:pt x="7289" y="2003"/>
                  </a:moveTo>
                  <a:cubicBezTo>
                    <a:pt x="7512" y="2003"/>
                    <a:pt x="7735" y="2143"/>
                    <a:pt x="7774" y="2422"/>
                  </a:cubicBezTo>
                  <a:lnTo>
                    <a:pt x="7774" y="2942"/>
                  </a:lnTo>
                  <a:cubicBezTo>
                    <a:pt x="9264" y="3157"/>
                    <a:pt x="10431" y="4324"/>
                    <a:pt x="10647" y="5814"/>
                  </a:cubicBezTo>
                  <a:lnTo>
                    <a:pt x="11166" y="5814"/>
                  </a:lnTo>
                  <a:cubicBezTo>
                    <a:pt x="11189" y="5811"/>
                    <a:pt x="11211" y="5810"/>
                    <a:pt x="11233" y="5810"/>
                  </a:cubicBezTo>
                  <a:cubicBezTo>
                    <a:pt x="11500" y="5810"/>
                    <a:pt x="11735" y="6023"/>
                    <a:pt x="11735" y="6304"/>
                  </a:cubicBezTo>
                  <a:cubicBezTo>
                    <a:pt x="11735" y="6572"/>
                    <a:pt x="11507" y="6791"/>
                    <a:pt x="11244" y="6791"/>
                  </a:cubicBezTo>
                  <a:cubicBezTo>
                    <a:pt x="11219" y="6791"/>
                    <a:pt x="11192" y="6789"/>
                    <a:pt x="11166" y="6784"/>
                  </a:cubicBezTo>
                  <a:lnTo>
                    <a:pt x="10647" y="6784"/>
                  </a:lnTo>
                  <a:cubicBezTo>
                    <a:pt x="10431" y="8275"/>
                    <a:pt x="9264" y="9441"/>
                    <a:pt x="7774" y="9657"/>
                  </a:cubicBezTo>
                  <a:lnTo>
                    <a:pt x="7774" y="10176"/>
                  </a:lnTo>
                  <a:cubicBezTo>
                    <a:pt x="7735" y="10456"/>
                    <a:pt x="7512" y="10595"/>
                    <a:pt x="7289" y="10595"/>
                  </a:cubicBezTo>
                  <a:cubicBezTo>
                    <a:pt x="7066" y="10595"/>
                    <a:pt x="6843" y="10456"/>
                    <a:pt x="6804" y="10176"/>
                  </a:cubicBezTo>
                  <a:lnTo>
                    <a:pt x="6804" y="9657"/>
                  </a:lnTo>
                  <a:cubicBezTo>
                    <a:pt x="5323" y="9441"/>
                    <a:pt x="4147" y="8275"/>
                    <a:pt x="3931" y="6784"/>
                  </a:cubicBezTo>
                  <a:lnTo>
                    <a:pt x="3412" y="6784"/>
                  </a:lnTo>
                  <a:cubicBezTo>
                    <a:pt x="3386" y="6789"/>
                    <a:pt x="3360" y="6791"/>
                    <a:pt x="3334" y="6791"/>
                  </a:cubicBezTo>
                  <a:cubicBezTo>
                    <a:pt x="3073" y="6791"/>
                    <a:pt x="2853" y="6572"/>
                    <a:pt x="2853" y="6304"/>
                  </a:cubicBezTo>
                  <a:cubicBezTo>
                    <a:pt x="2853" y="6023"/>
                    <a:pt x="3079" y="5810"/>
                    <a:pt x="3345" y="5810"/>
                  </a:cubicBezTo>
                  <a:cubicBezTo>
                    <a:pt x="3367" y="5810"/>
                    <a:pt x="3390" y="5811"/>
                    <a:pt x="3412" y="5814"/>
                  </a:cubicBezTo>
                  <a:lnTo>
                    <a:pt x="3931" y="5814"/>
                  </a:lnTo>
                  <a:cubicBezTo>
                    <a:pt x="4147" y="4324"/>
                    <a:pt x="5323" y="3157"/>
                    <a:pt x="6804" y="2942"/>
                  </a:cubicBezTo>
                  <a:lnTo>
                    <a:pt x="6804" y="2422"/>
                  </a:lnTo>
                  <a:cubicBezTo>
                    <a:pt x="6843" y="2143"/>
                    <a:pt x="7066" y="2003"/>
                    <a:pt x="7289" y="2003"/>
                  </a:cubicBezTo>
                  <a:close/>
                  <a:moveTo>
                    <a:pt x="1471" y="1"/>
                  </a:moveTo>
                  <a:cubicBezTo>
                    <a:pt x="1216" y="1"/>
                    <a:pt x="1010" y="197"/>
                    <a:pt x="991" y="442"/>
                  </a:cubicBezTo>
                  <a:lnTo>
                    <a:pt x="20" y="12078"/>
                  </a:lnTo>
                  <a:cubicBezTo>
                    <a:pt x="0" y="12362"/>
                    <a:pt x="216" y="12598"/>
                    <a:pt x="500" y="12607"/>
                  </a:cubicBezTo>
                  <a:lnTo>
                    <a:pt x="14078" y="12607"/>
                  </a:lnTo>
                  <a:cubicBezTo>
                    <a:pt x="14362" y="12598"/>
                    <a:pt x="14578" y="12362"/>
                    <a:pt x="14558" y="12078"/>
                  </a:cubicBezTo>
                  <a:lnTo>
                    <a:pt x="13587" y="442"/>
                  </a:lnTo>
                  <a:cubicBezTo>
                    <a:pt x="13568" y="197"/>
                    <a:pt x="13362" y="1"/>
                    <a:pt x="13107" y="1"/>
                  </a:cubicBezTo>
                  <a:lnTo>
                    <a:pt x="10686" y="1"/>
                  </a:lnTo>
                  <a:lnTo>
                    <a:pt x="10686" y="1452"/>
                  </a:lnTo>
                  <a:cubicBezTo>
                    <a:pt x="10725" y="1756"/>
                    <a:pt x="10500" y="2020"/>
                    <a:pt x="10196" y="2020"/>
                  </a:cubicBezTo>
                  <a:cubicBezTo>
                    <a:pt x="9902" y="2020"/>
                    <a:pt x="9666" y="1756"/>
                    <a:pt x="9715" y="1452"/>
                  </a:cubicBezTo>
                  <a:lnTo>
                    <a:pt x="9715" y="1"/>
                  </a:lnTo>
                  <a:lnTo>
                    <a:pt x="4873" y="1"/>
                  </a:lnTo>
                  <a:lnTo>
                    <a:pt x="4873" y="1452"/>
                  </a:lnTo>
                  <a:cubicBezTo>
                    <a:pt x="4912" y="1756"/>
                    <a:pt x="4686" y="2020"/>
                    <a:pt x="4382" y="2020"/>
                  </a:cubicBezTo>
                  <a:cubicBezTo>
                    <a:pt x="4079" y="2020"/>
                    <a:pt x="3853" y="1756"/>
                    <a:pt x="3902" y="1452"/>
                  </a:cubicBezTo>
                  <a:lnTo>
                    <a:pt x="3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24"/>
            <p:cNvSpPr/>
            <p:nvPr/>
          </p:nvSpPr>
          <p:spPr>
            <a:xfrm>
              <a:off x="3626290" y="3284741"/>
              <a:ext cx="132763" cy="77145"/>
            </a:xfrm>
            <a:custGeom>
              <a:avLst/>
              <a:gdLst/>
              <a:ahLst/>
              <a:cxnLst/>
              <a:rect l="l" t="t" r="r" b="b"/>
              <a:pathLst>
                <a:path w="6784" h="3942" extrusionOk="0">
                  <a:moveTo>
                    <a:pt x="3392" y="1"/>
                  </a:moveTo>
                  <a:cubicBezTo>
                    <a:pt x="1520" y="1"/>
                    <a:pt x="0" y="1520"/>
                    <a:pt x="0" y="3393"/>
                  </a:cubicBezTo>
                  <a:lnTo>
                    <a:pt x="0" y="3942"/>
                  </a:lnTo>
                  <a:lnTo>
                    <a:pt x="971" y="3942"/>
                  </a:lnTo>
                  <a:lnTo>
                    <a:pt x="971" y="3393"/>
                  </a:lnTo>
                  <a:cubicBezTo>
                    <a:pt x="971" y="2060"/>
                    <a:pt x="2049" y="971"/>
                    <a:pt x="3392" y="971"/>
                  </a:cubicBezTo>
                  <a:cubicBezTo>
                    <a:pt x="4725" y="971"/>
                    <a:pt x="5813" y="2060"/>
                    <a:pt x="5813" y="3393"/>
                  </a:cubicBezTo>
                  <a:lnTo>
                    <a:pt x="5813" y="3942"/>
                  </a:lnTo>
                  <a:lnTo>
                    <a:pt x="6784" y="3942"/>
                  </a:lnTo>
                  <a:lnTo>
                    <a:pt x="6784" y="3393"/>
                  </a:lnTo>
                  <a:cubicBezTo>
                    <a:pt x="6784" y="1520"/>
                    <a:pt x="5264" y="1"/>
                    <a:pt x="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24"/>
          <p:cNvGrpSpPr/>
          <p:nvPr/>
        </p:nvGrpSpPr>
        <p:grpSpPr>
          <a:xfrm>
            <a:off x="2918951" y="3304311"/>
            <a:ext cx="333825" cy="284763"/>
            <a:chOff x="2918951" y="3304311"/>
            <a:chExt cx="333825" cy="284763"/>
          </a:xfrm>
        </p:grpSpPr>
        <p:sp>
          <p:nvSpPr>
            <p:cNvPr id="1720" name="Google Shape;1720;p124"/>
            <p:cNvSpPr/>
            <p:nvPr/>
          </p:nvSpPr>
          <p:spPr>
            <a:xfrm>
              <a:off x="3115591" y="3324703"/>
              <a:ext cx="137186" cy="93682"/>
            </a:xfrm>
            <a:custGeom>
              <a:avLst/>
              <a:gdLst/>
              <a:ahLst/>
              <a:cxnLst/>
              <a:rect l="l" t="t" r="r" b="b"/>
              <a:pathLst>
                <a:path w="7010" h="4787" extrusionOk="0">
                  <a:moveTo>
                    <a:pt x="5413" y="0"/>
                  </a:moveTo>
                  <a:cubicBezTo>
                    <a:pt x="5191" y="0"/>
                    <a:pt x="4970" y="140"/>
                    <a:pt x="4931" y="420"/>
                  </a:cubicBezTo>
                  <a:lnTo>
                    <a:pt x="4931" y="3811"/>
                  </a:lnTo>
                  <a:lnTo>
                    <a:pt x="3961" y="3811"/>
                  </a:lnTo>
                  <a:lnTo>
                    <a:pt x="3961" y="1380"/>
                  </a:lnTo>
                  <a:cubicBezTo>
                    <a:pt x="3917" y="1106"/>
                    <a:pt x="3694" y="968"/>
                    <a:pt x="3472" y="968"/>
                  </a:cubicBezTo>
                  <a:cubicBezTo>
                    <a:pt x="3250" y="968"/>
                    <a:pt x="3029" y="1106"/>
                    <a:pt x="2990" y="1380"/>
                  </a:cubicBezTo>
                  <a:lnTo>
                    <a:pt x="2990" y="3811"/>
                  </a:lnTo>
                  <a:lnTo>
                    <a:pt x="2020" y="3811"/>
                  </a:lnTo>
                  <a:lnTo>
                    <a:pt x="2020" y="2351"/>
                  </a:lnTo>
                  <a:cubicBezTo>
                    <a:pt x="1976" y="2076"/>
                    <a:pt x="1755" y="1939"/>
                    <a:pt x="1534" y="1939"/>
                  </a:cubicBezTo>
                  <a:cubicBezTo>
                    <a:pt x="1314" y="1939"/>
                    <a:pt x="1093" y="2076"/>
                    <a:pt x="1049" y="2351"/>
                  </a:cubicBezTo>
                  <a:lnTo>
                    <a:pt x="1049" y="3811"/>
                  </a:lnTo>
                  <a:lnTo>
                    <a:pt x="559" y="3811"/>
                  </a:lnTo>
                  <a:cubicBezTo>
                    <a:pt x="0" y="3890"/>
                    <a:pt x="0" y="4694"/>
                    <a:pt x="559" y="4782"/>
                  </a:cubicBezTo>
                  <a:lnTo>
                    <a:pt x="6441" y="4782"/>
                  </a:lnTo>
                  <a:cubicBezTo>
                    <a:pt x="6463" y="4785"/>
                    <a:pt x="6486" y="4786"/>
                    <a:pt x="6508" y="4786"/>
                  </a:cubicBezTo>
                  <a:cubicBezTo>
                    <a:pt x="6775" y="4786"/>
                    <a:pt x="7009" y="4572"/>
                    <a:pt x="7009" y="4292"/>
                  </a:cubicBezTo>
                  <a:cubicBezTo>
                    <a:pt x="7009" y="4016"/>
                    <a:pt x="6783" y="3805"/>
                    <a:pt x="6522" y="3805"/>
                  </a:cubicBezTo>
                  <a:cubicBezTo>
                    <a:pt x="6495" y="3805"/>
                    <a:pt x="6468" y="3807"/>
                    <a:pt x="6441" y="3811"/>
                  </a:cubicBezTo>
                  <a:lnTo>
                    <a:pt x="5902" y="3811"/>
                  </a:lnTo>
                  <a:lnTo>
                    <a:pt x="5902" y="420"/>
                  </a:lnTo>
                  <a:cubicBezTo>
                    <a:pt x="5858" y="140"/>
                    <a:pt x="5635" y="0"/>
                    <a:pt x="5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24"/>
            <p:cNvSpPr/>
            <p:nvPr/>
          </p:nvSpPr>
          <p:spPr>
            <a:xfrm>
              <a:off x="2956741" y="3304311"/>
              <a:ext cx="274352" cy="284763"/>
            </a:xfrm>
            <a:custGeom>
              <a:avLst/>
              <a:gdLst/>
              <a:ahLst/>
              <a:cxnLst/>
              <a:rect l="l" t="t" r="r" b="b"/>
              <a:pathLst>
                <a:path w="14019" h="14551" extrusionOk="0">
                  <a:moveTo>
                    <a:pt x="6711" y="1"/>
                  </a:moveTo>
                  <a:cubicBezTo>
                    <a:pt x="3770" y="1"/>
                    <a:pt x="1115" y="1783"/>
                    <a:pt x="0" y="4510"/>
                  </a:cubicBezTo>
                  <a:lnTo>
                    <a:pt x="6892" y="6804"/>
                  </a:lnTo>
                  <a:cubicBezTo>
                    <a:pt x="7186" y="6912"/>
                    <a:pt x="7304" y="7255"/>
                    <a:pt x="7147" y="7530"/>
                  </a:cubicBezTo>
                  <a:lnTo>
                    <a:pt x="3304" y="13676"/>
                  </a:lnTo>
                  <a:cubicBezTo>
                    <a:pt x="4422" y="14276"/>
                    <a:pt x="5595" y="14551"/>
                    <a:pt x="6738" y="14551"/>
                  </a:cubicBezTo>
                  <a:cubicBezTo>
                    <a:pt x="10542" y="14551"/>
                    <a:pt x="14011" y="11504"/>
                    <a:pt x="14019" y="7275"/>
                  </a:cubicBezTo>
                  <a:cubicBezTo>
                    <a:pt x="14019" y="7000"/>
                    <a:pt x="13793" y="6785"/>
                    <a:pt x="13529" y="6785"/>
                  </a:cubicBezTo>
                  <a:lnTo>
                    <a:pt x="7225" y="6785"/>
                  </a:lnTo>
                  <a:lnTo>
                    <a:pt x="7225" y="491"/>
                  </a:lnTo>
                  <a:cubicBezTo>
                    <a:pt x="7225" y="217"/>
                    <a:pt x="7000" y="1"/>
                    <a:pt x="6735" y="1"/>
                  </a:cubicBezTo>
                  <a:cubicBezTo>
                    <a:pt x="6727" y="1"/>
                    <a:pt x="6719" y="1"/>
                    <a:pt x="6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24"/>
            <p:cNvSpPr/>
            <p:nvPr/>
          </p:nvSpPr>
          <p:spPr>
            <a:xfrm>
              <a:off x="2918951" y="3407641"/>
              <a:ext cx="155210" cy="166091"/>
            </a:xfrm>
            <a:custGeom>
              <a:avLst/>
              <a:gdLst/>
              <a:ahLst/>
              <a:cxnLst/>
              <a:rect l="l" t="t" r="r" b="b"/>
              <a:pathLst>
                <a:path w="7931" h="8487" extrusionOk="0">
                  <a:moveTo>
                    <a:pt x="1065" y="1"/>
                  </a:moveTo>
                  <a:cubicBezTo>
                    <a:pt x="842" y="1"/>
                    <a:pt x="636" y="154"/>
                    <a:pt x="588" y="387"/>
                  </a:cubicBezTo>
                  <a:cubicBezTo>
                    <a:pt x="0" y="3377"/>
                    <a:pt x="1098" y="6455"/>
                    <a:pt x="3461" y="8376"/>
                  </a:cubicBezTo>
                  <a:cubicBezTo>
                    <a:pt x="3554" y="8451"/>
                    <a:pt x="3664" y="8486"/>
                    <a:pt x="3772" y="8486"/>
                  </a:cubicBezTo>
                  <a:cubicBezTo>
                    <a:pt x="3934" y="8486"/>
                    <a:pt x="4092" y="8406"/>
                    <a:pt x="4186" y="8259"/>
                  </a:cubicBezTo>
                  <a:lnTo>
                    <a:pt x="7931" y="2250"/>
                  </a:lnTo>
                  <a:lnTo>
                    <a:pt x="1216" y="24"/>
                  </a:lnTo>
                  <a:cubicBezTo>
                    <a:pt x="1166" y="8"/>
                    <a:pt x="111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124"/>
          <p:cNvGrpSpPr/>
          <p:nvPr/>
        </p:nvGrpSpPr>
        <p:grpSpPr>
          <a:xfrm>
            <a:off x="2354337" y="3284741"/>
            <a:ext cx="284724" cy="323883"/>
            <a:chOff x="2354337" y="3284741"/>
            <a:chExt cx="284724" cy="323883"/>
          </a:xfrm>
        </p:grpSpPr>
        <p:sp>
          <p:nvSpPr>
            <p:cNvPr id="1724" name="Google Shape;1724;p124"/>
            <p:cNvSpPr/>
            <p:nvPr/>
          </p:nvSpPr>
          <p:spPr>
            <a:xfrm>
              <a:off x="2483636" y="3513612"/>
              <a:ext cx="22466" cy="19120"/>
            </a:xfrm>
            <a:custGeom>
              <a:avLst/>
              <a:gdLst/>
              <a:ahLst/>
              <a:cxnLst/>
              <a:rect l="l" t="t" r="r" b="b"/>
              <a:pathLst>
                <a:path w="1148" h="977" extrusionOk="0">
                  <a:moveTo>
                    <a:pt x="658" y="1"/>
                  </a:moveTo>
                  <a:cubicBezTo>
                    <a:pt x="217" y="1"/>
                    <a:pt x="1" y="521"/>
                    <a:pt x="315" y="834"/>
                  </a:cubicBezTo>
                  <a:cubicBezTo>
                    <a:pt x="413" y="932"/>
                    <a:pt x="534" y="976"/>
                    <a:pt x="654" y="976"/>
                  </a:cubicBezTo>
                  <a:cubicBezTo>
                    <a:pt x="905" y="976"/>
                    <a:pt x="1148" y="783"/>
                    <a:pt x="1148" y="491"/>
                  </a:cubicBezTo>
                  <a:cubicBezTo>
                    <a:pt x="1148" y="217"/>
                    <a:pt x="932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24"/>
            <p:cNvSpPr/>
            <p:nvPr/>
          </p:nvSpPr>
          <p:spPr>
            <a:xfrm>
              <a:off x="2354337" y="3284741"/>
              <a:ext cx="284724" cy="323883"/>
            </a:xfrm>
            <a:custGeom>
              <a:avLst/>
              <a:gdLst/>
              <a:ahLst/>
              <a:cxnLst/>
              <a:rect l="l" t="t" r="r" b="b"/>
              <a:pathLst>
                <a:path w="14549" h="16550" extrusionOk="0">
                  <a:moveTo>
                    <a:pt x="7275" y="1"/>
                  </a:moveTo>
                  <a:cubicBezTo>
                    <a:pt x="3255" y="1"/>
                    <a:pt x="1" y="3256"/>
                    <a:pt x="1" y="7275"/>
                  </a:cubicBezTo>
                  <a:lnTo>
                    <a:pt x="1" y="11216"/>
                  </a:lnTo>
                  <a:cubicBezTo>
                    <a:pt x="1" y="12019"/>
                    <a:pt x="648" y="12666"/>
                    <a:pt x="1451" y="12666"/>
                  </a:cubicBezTo>
                  <a:lnTo>
                    <a:pt x="3392" y="12666"/>
                  </a:lnTo>
                  <a:cubicBezTo>
                    <a:pt x="3657" y="12666"/>
                    <a:pt x="3873" y="12451"/>
                    <a:pt x="3873" y="12176"/>
                  </a:cubicBezTo>
                  <a:lnTo>
                    <a:pt x="3873" y="7334"/>
                  </a:lnTo>
                  <a:cubicBezTo>
                    <a:pt x="3873" y="7069"/>
                    <a:pt x="3657" y="6843"/>
                    <a:pt x="3392" y="6843"/>
                  </a:cubicBezTo>
                  <a:lnTo>
                    <a:pt x="1451" y="6843"/>
                  </a:lnTo>
                  <a:cubicBezTo>
                    <a:pt x="1295" y="6843"/>
                    <a:pt x="1128" y="6873"/>
                    <a:pt x="981" y="6922"/>
                  </a:cubicBezTo>
                  <a:cubicBezTo>
                    <a:pt x="1157" y="3579"/>
                    <a:pt x="3922" y="952"/>
                    <a:pt x="7275" y="952"/>
                  </a:cubicBezTo>
                  <a:cubicBezTo>
                    <a:pt x="10617" y="952"/>
                    <a:pt x="13382" y="3579"/>
                    <a:pt x="13558" y="6922"/>
                  </a:cubicBezTo>
                  <a:cubicBezTo>
                    <a:pt x="13411" y="6873"/>
                    <a:pt x="13245" y="6843"/>
                    <a:pt x="13088" y="6843"/>
                  </a:cubicBezTo>
                  <a:lnTo>
                    <a:pt x="11147" y="6843"/>
                  </a:lnTo>
                  <a:cubicBezTo>
                    <a:pt x="10882" y="6843"/>
                    <a:pt x="10666" y="7069"/>
                    <a:pt x="10666" y="7334"/>
                  </a:cubicBezTo>
                  <a:lnTo>
                    <a:pt x="10666" y="12186"/>
                  </a:lnTo>
                  <a:cubicBezTo>
                    <a:pt x="10666" y="12451"/>
                    <a:pt x="10882" y="12666"/>
                    <a:pt x="11147" y="12676"/>
                  </a:cubicBezTo>
                  <a:lnTo>
                    <a:pt x="13088" y="12676"/>
                  </a:lnTo>
                  <a:cubicBezTo>
                    <a:pt x="13254" y="12676"/>
                    <a:pt x="13421" y="12647"/>
                    <a:pt x="13578" y="12588"/>
                  </a:cubicBezTo>
                  <a:lnTo>
                    <a:pt x="13578" y="13157"/>
                  </a:lnTo>
                  <a:cubicBezTo>
                    <a:pt x="13578" y="13960"/>
                    <a:pt x="12921" y="14607"/>
                    <a:pt x="12117" y="14607"/>
                  </a:cubicBezTo>
                  <a:lnTo>
                    <a:pt x="8647" y="14607"/>
                  </a:lnTo>
                  <a:cubicBezTo>
                    <a:pt x="8441" y="14024"/>
                    <a:pt x="7889" y="13643"/>
                    <a:pt x="7288" y="13643"/>
                  </a:cubicBezTo>
                  <a:cubicBezTo>
                    <a:pt x="7202" y="13643"/>
                    <a:pt x="7116" y="13651"/>
                    <a:pt x="7029" y="13666"/>
                  </a:cubicBezTo>
                  <a:cubicBezTo>
                    <a:pt x="6333" y="13784"/>
                    <a:pt x="5824" y="14392"/>
                    <a:pt x="5824" y="15098"/>
                  </a:cubicBezTo>
                  <a:cubicBezTo>
                    <a:pt x="5824" y="15803"/>
                    <a:pt x="6333" y="16411"/>
                    <a:pt x="7029" y="16529"/>
                  </a:cubicBezTo>
                  <a:cubicBezTo>
                    <a:pt x="7111" y="16543"/>
                    <a:pt x="7192" y="16549"/>
                    <a:pt x="7272" y="16549"/>
                  </a:cubicBezTo>
                  <a:cubicBezTo>
                    <a:pt x="7879" y="16549"/>
                    <a:pt x="8439" y="16167"/>
                    <a:pt x="8647" y="15578"/>
                  </a:cubicBezTo>
                  <a:lnTo>
                    <a:pt x="12127" y="15578"/>
                  </a:lnTo>
                  <a:cubicBezTo>
                    <a:pt x="13460" y="15578"/>
                    <a:pt x="14548" y="14500"/>
                    <a:pt x="14548" y="13157"/>
                  </a:cubicBezTo>
                  <a:lnTo>
                    <a:pt x="14548" y="7275"/>
                  </a:lnTo>
                  <a:cubicBezTo>
                    <a:pt x="14548" y="3262"/>
                    <a:pt x="11304" y="11"/>
                    <a:pt x="7293" y="11"/>
                  </a:cubicBezTo>
                  <a:cubicBezTo>
                    <a:pt x="7287" y="11"/>
                    <a:pt x="7281" y="11"/>
                    <a:pt x="7275" y="11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24"/>
            <p:cNvSpPr/>
            <p:nvPr/>
          </p:nvSpPr>
          <p:spPr>
            <a:xfrm>
              <a:off x="2467335" y="3418815"/>
              <a:ext cx="62957" cy="74640"/>
            </a:xfrm>
            <a:custGeom>
              <a:avLst/>
              <a:gdLst/>
              <a:ahLst/>
              <a:cxnLst/>
              <a:rect l="l" t="t" r="r" b="b"/>
              <a:pathLst>
                <a:path w="3217" h="3814" extrusionOk="0">
                  <a:moveTo>
                    <a:pt x="1500" y="0"/>
                  </a:moveTo>
                  <a:cubicBezTo>
                    <a:pt x="740" y="0"/>
                    <a:pt x="40" y="604"/>
                    <a:pt x="40" y="1453"/>
                  </a:cubicBezTo>
                  <a:cubicBezTo>
                    <a:pt x="1" y="1747"/>
                    <a:pt x="226" y="2012"/>
                    <a:pt x="530" y="2012"/>
                  </a:cubicBezTo>
                  <a:cubicBezTo>
                    <a:pt x="824" y="2012"/>
                    <a:pt x="1059" y="1747"/>
                    <a:pt x="1010" y="1453"/>
                  </a:cubicBezTo>
                  <a:cubicBezTo>
                    <a:pt x="1003" y="1163"/>
                    <a:pt x="1243" y="953"/>
                    <a:pt x="1505" y="953"/>
                  </a:cubicBezTo>
                  <a:cubicBezTo>
                    <a:pt x="1589" y="953"/>
                    <a:pt x="1675" y="974"/>
                    <a:pt x="1755" y="1022"/>
                  </a:cubicBezTo>
                  <a:cubicBezTo>
                    <a:pt x="2089" y="1228"/>
                    <a:pt x="2069" y="1708"/>
                    <a:pt x="1726" y="1884"/>
                  </a:cubicBezTo>
                  <a:cubicBezTo>
                    <a:pt x="1275" y="2130"/>
                    <a:pt x="1001" y="2610"/>
                    <a:pt x="1010" y="3129"/>
                  </a:cubicBezTo>
                  <a:lnTo>
                    <a:pt x="1010" y="3394"/>
                  </a:lnTo>
                  <a:cubicBezTo>
                    <a:pt x="1054" y="3674"/>
                    <a:pt x="1275" y="3813"/>
                    <a:pt x="1496" y="3813"/>
                  </a:cubicBezTo>
                  <a:cubicBezTo>
                    <a:pt x="1716" y="3813"/>
                    <a:pt x="1937" y="3674"/>
                    <a:pt x="1981" y="3394"/>
                  </a:cubicBezTo>
                  <a:lnTo>
                    <a:pt x="1981" y="3129"/>
                  </a:lnTo>
                  <a:cubicBezTo>
                    <a:pt x="1971" y="2973"/>
                    <a:pt x="2040" y="2826"/>
                    <a:pt x="2177" y="2737"/>
                  </a:cubicBezTo>
                  <a:cubicBezTo>
                    <a:pt x="3177" y="2218"/>
                    <a:pt x="3216" y="796"/>
                    <a:pt x="2246" y="208"/>
                  </a:cubicBezTo>
                  <a:cubicBezTo>
                    <a:pt x="2006" y="65"/>
                    <a:pt x="175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124"/>
          <p:cNvGrpSpPr/>
          <p:nvPr/>
        </p:nvGrpSpPr>
        <p:grpSpPr>
          <a:xfrm>
            <a:off x="4107438" y="2753866"/>
            <a:ext cx="324803" cy="323903"/>
            <a:chOff x="4107438" y="2753866"/>
            <a:chExt cx="324803" cy="323903"/>
          </a:xfrm>
        </p:grpSpPr>
        <p:sp>
          <p:nvSpPr>
            <p:cNvPr id="1728" name="Google Shape;1728;p124"/>
            <p:cNvSpPr/>
            <p:nvPr/>
          </p:nvSpPr>
          <p:spPr>
            <a:xfrm>
              <a:off x="4174582" y="2753866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1" y="0"/>
                  </a:moveTo>
                  <a:cubicBezTo>
                    <a:pt x="4517" y="0"/>
                    <a:pt x="4392" y="47"/>
                    <a:pt x="4294" y="140"/>
                  </a:cubicBezTo>
                  <a:lnTo>
                    <a:pt x="187" y="4257"/>
                  </a:lnTo>
                  <a:cubicBezTo>
                    <a:pt x="0" y="4444"/>
                    <a:pt x="0" y="4748"/>
                    <a:pt x="187" y="4944"/>
                  </a:cubicBezTo>
                  <a:lnTo>
                    <a:pt x="1069" y="5826"/>
                  </a:lnTo>
                  <a:cubicBezTo>
                    <a:pt x="1162" y="5919"/>
                    <a:pt x="1284" y="5966"/>
                    <a:pt x="1408" y="5966"/>
                  </a:cubicBezTo>
                  <a:cubicBezTo>
                    <a:pt x="1532" y="5966"/>
                    <a:pt x="1657" y="5919"/>
                    <a:pt x="1755" y="5826"/>
                  </a:cubicBezTo>
                  <a:lnTo>
                    <a:pt x="5863" y="1718"/>
                  </a:lnTo>
                  <a:cubicBezTo>
                    <a:pt x="6059" y="1522"/>
                    <a:pt x="6059" y="1218"/>
                    <a:pt x="5863" y="1032"/>
                  </a:cubicBezTo>
                  <a:lnTo>
                    <a:pt x="4980" y="140"/>
                  </a:lnTo>
                  <a:cubicBezTo>
                    <a:pt x="4887" y="47"/>
                    <a:pt x="4765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24"/>
            <p:cNvSpPr/>
            <p:nvPr/>
          </p:nvSpPr>
          <p:spPr>
            <a:xfrm>
              <a:off x="4291219" y="2870699"/>
              <a:ext cx="118575" cy="116755"/>
            </a:xfrm>
            <a:custGeom>
              <a:avLst/>
              <a:gdLst/>
              <a:ahLst/>
              <a:cxnLst/>
              <a:rect l="l" t="t" r="r" b="b"/>
              <a:pathLst>
                <a:path w="6059" h="5966" extrusionOk="0">
                  <a:moveTo>
                    <a:pt x="4644" y="1"/>
                  </a:moveTo>
                  <a:cubicBezTo>
                    <a:pt x="4520" y="1"/>
                    <a:pt x="4397" y="47"/>
                    <a:pt x="4304" y="140"/>
                  </a:cubicBezTo>
                  <a:lnTo>
                    <a:pt x="187" y="4257"/>
                  </a:lnTo>
                  <a:cubicBezTo>
                    <a:pt x="1" y="4444"/>
                    <a:pt x="1" y="4748"/>
                    <a:pt x="187" y="4944"/>
                  </a:cubicBezTo>
                  <a:lnTo>
                    <a:pt x="1079" y="5826"/>
                  </a:lnTo>
                  <a:cubicBezTo>
                    <a:pt x="1172" y="5919"/>
                    <a:pt x="1295" y="5966"/>
                    <a:pt x="1418" y="5966"/>
                  </a:cubicBezTo>
                  <a:cubicBezTo>
                    <a:pt x="1542" y="5966"/>
                    <a:pt x="1667" y="5919"/>
                    <a:pt x="1765" y="5826"/>
                  </a:cubicBezTo>
                  <a:lnTo>
                    <a:pt x="5873" y="1719"/>
                  </a:lnTo>
                  <a:cubicBezTo>
                    <a:pt x="6059" y="1522"/>
                    <a:pt x="6059" y="1219"/>
                    <a:pt x="5873" y="1032"/>
                  </a:cubicBezTo>
                  <a:lnTo>
                    <a:pt x="4990" y="140"/>
                  </a:lnTo>
                  <a:cubicBezTo>
                    <a:pt x="4892" y="47"/>
                    <a:pt x="4767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24"/>
            <p:cNvSpPr/>
            <p:nvPr/>
          </p:nvSpPr>
          <p:spPr>
            <a:xfrm>
              <a:off x="4220807" y="2799386"/>
              <a:ext cx="142567" cy="142548"/>
            </a:xfrm>
            <a:custGeom>
              <a:avLst/>
              <a:gdLst/>
              <a:ahLst/>
              <a:cxnLst/>
              <a:rect l="l" t="t" r="r" b="b"/>
              <a:pathLst>
                <a:path w="7285" h="7284" extrusionOk="0">
                  <a:moveTo>
                    <a:pt x="4255" y="0"/>
                  </a:moveTo>
                  <a:cubicBezTo>
                    <a:pt x="4206" y="69"/>
                    <a:pt x="60" y="4216"/>
                    <a:pt x="1" y="4255"/>
                  </a:cubicBezTo>
                  <a:cubicBezTo>
                    <a:pt x="1491" y="4637"/>
                    <a:pt x="2648" y="5804"/>
                    <a:pt x="3030" y="7284"/>
                  </a:cubicBezTo>
                  <a:cubicBezTo>
                    <a:pt x="3089" y="7225"/>
                    <a:pt x="7235" y="3078"/>
                    <a:pt x="7284" y="3029"/>
                  </a:cubicBezTo>
                  <a:cubicBezTo>
                    <a:pt x="6569" y="2824"/>
                    <a:pt x="5902" y="2451"/>
                    <a:pt x="5363" y="1931"/>
                  </a:cubicBezTo>
                  <a:cubicBezTo>
                    <a:pt x="4745" y="1314"/>
                    <a:pt x="4412" y="520"/>
                    <a:pt x="4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24"/>
            <p:cNvSpPr/>
            <p:nvPr/>
          </p:nvSpPr>
          <p:spPr>
            <a:xfrm>
              <a:off x="4107438" y="2902402"/>
              <a:ext cx="153116" cy="152196"/>
            </a:xfrm>
            <a:custGeom>
              <a:avLst/>
              <a:gdLst/>
              <a:ahLst/>
              <a:cxnLst/>
              <a:rect l="l" t="t" r="r" b="b"/>
              <a:pathLst>
                <a:path w="7824" h="7777" extrusionOk="0">
                  <a:moveTo>
                    <a:pt x="5764" y="0"/>
                  </a:moveTo>
                  <a:lnTo>
                    <a:pt x="186" y="5578"/>
                  </a:lnTo>
                  <a:cubicBezTo>
                    <a:pt x="0" y="5765"/>
                    <a:pt x="0" y="6069"/>
                    <a:pt x="186" y="6265"/>
                  </a:cubicBezTo>
                  <a:lnTo>
                    <a:pt x="1559" y="7637"/>
                  </a:lnTo>
                  <a:cubicBezTo>
                    <a:pt x="1652" y="7730"/>
                    <a:pt x="1775" y="7777"/>
                    <a:pt x="1898" y="7777"/>
                  </a:cubicBezTo>
                  <a:cubicBezTo>
                    <a:pt x="2022" y="7777"/>
                    <a:pt x="2147" y="7730"/>
                    <a:pt x="2245" y="7637"/>
                  </a:cubicBezTo>
                  <a:lnTo>
                    <a:pt x="7823" y="2059"/>
                  </a:lnTo>
                  <a:cubicBezTo>
                    <a:pt x="7509" y="1079"/>
                    <a:pt x="6745" y="304"/>
                    <a:pt x="5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24"/>
            <p:cNvSpPr/>
            <p:nvPr/>
          </p:nvSpPr>
          <p:spPr>
            <a:xfrm>
              <a:off x="4299282" y="3020762"/>
              <a:ext cx="132959" cy="57007"/>
            </a:xfrm>
            <a:custGeom>
              <a:avLst/>
              <a:gdLst/>
              <a:ahLst/>
              <a:cxnLst/>
              <a:rect l="l" t="t" r="r" b="b"/>
              <a:pathLst>
                <a:path w="6794" h="2913" extrusionOk="0">
                  <a:moveTo>
                    <a:pt x="5351" y="1"/>
                  </a:moveTo>
                  <a:cubicBezTo>
                    <a:pt x="5345" y="1"/>
                    <a:pt x="5339" y="1"/>
                    <a:pt x="5333" y="1"/>
                  </a:cubicBezTo>
                  <a:lnTo>
                    <a:pt x="1451" y="1"/>
                  </a:lnTo>
                  <a:cubicBezTo>
                    <a:pt x="657" y="1"/>
                    <a:pt x="0" y="648"/>
                    <a:pt x="0" y="1452"/>
                  </a:cubicBezTo>
                  <a:lnTo>
                    <a:pt x="0" y="2422"/>
                  </a:lnTo>
                  <a:cubicBezTo>
                    <a:pt x="0" y="2697"/>
                    <a:pt x="226" y="2912"/>
                    <a:pt x="490" y="2912"/>
                  </a:cubicBezTo>
                  <a:lnTo>
                    <a:pt x="6304" y="2912"/>
                  </a:lnTo>
                  <a:cubicBezTo>
                    <a:pt x="6578" y="2912"/>
                    <a:pt x="6794" y="2697"/>
                    <a:pt x="6794" y="2422"/>
                  </a:cubicBezTo>
                  <a:lnTo>
                    <a:pt x="6794" y="1452"/>
                  </a:lnTo>
                  <a:cubicBezTo>
                    <a:pt x="6794" y="654"/>
                    <a:pt x="6147" y="1"/>
                    <a:pt x="5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124"/>
          <p:cNvSpPr/>
          <p:nvPr/>
        </p:nvSpPr>
        <p:spPr>
          <a:xfrm>
            <a:off x="3588304" y="2753788"/>
            <a:ext cx="208929" cy="325508"/>
          </a:xfrm>
          <a:custGeom>
            <a:avLst/>
            <a:gdLst/>
            <a:ahLst/>
            <a:cxnLst/>
            <a:rect l="l" t="t" r="r" b="b"/>
            <a:pathLst>
              <a:path w="10676" h="16633" extrusionOk="0">
                <a:moveTo>
                  <a:pt x="6784" y="977"/>
                </a:moveTo>
                <a:lnTo>
                  <a:pt x="6784" y="3948"/>
                </a:lnTo>
                <a:lnTo>
                  <a:pt x="3872" y="3948"/>
                </a:lnTo>
                <a:lnTo>
                  <a:pt x="3872" y="977"/>
                </a:lnTo>
                <a:close/>
                <a:moveTo>
                  <a:pt x="2421" y="6781"/>
                </a:moveTo>
                <a:cubicBezTo>
                  <a:pt x="2725" y="6781"/>
                  <a:pt x="2951" y="7045"/>
                  <a:pt x="2912" y="7349"/>
                </a:cubicBezTo>
                <a:lnTo>
                  <a:pt x="2912" y="12182"/>
                </a:lnTo>
                <a:cubicBezTo>
                  <a:pt x="2867" y="12462"/>
                  <a:pt x="2644" y="12601"/>
                  <a:pt x="2423" y="12601"/>
                </a:cubicBezTo>
                <a:cubicBezTo>
                  <a:pt x="2201" y="12601"/>
                  <a:pt x="1980" y="12462"/>
                  <a:pt x="1941" y="12182"/>
                </a:cubicBezTo>
                <a:lnTo>
                  <a:pt x="1941" y="7349"/>
                </a:lnTo>
                <a:cubicBezTo>
                  <a:pt x="1892" y="7045"/>
                  <a:pt x="2118" y="6781"/>
                  <a:pt x="2421" y="6781"/>
                </a:cubicBezTo>
                <a:close/>
                <a:moveTo>
                  <a:pt x="5328" y="6923"/>
                </a:moveTo>
                <a:cubicBezTo>
                  <a:pt x="5551" y="6923"/>
                  <a:pt x="5774" y="7065"/>
                  <a:pt x="5813" y="7349"/>
                </a:cubicBezTo>
                <a:lnTo>
                  <a:pt x="5813" y="12182"/>
                </a:lnTo>
                <a:cubicBezTo>
                  <a:pt x="5774" y="12462"/>
                  <a:pt x="5551" y="12601"/>
                  <a:pt x="5328" y="12601"/>
                </a:cubicBezTo>
                <a:cubicBezTo>
                  <a:pt x="5105" y="12601"/>
                  <a:pt x="4882" y="12462"/>
                  <a:pt x="4843" y="12182"/>
                </a:cubicBezTo>
                <a:lnTo>
                  <a:pt x="4843" y="7349"/>
                </a:lnTo>
                <a:cubicBezTo>
                  <a:pt x="4882" y="7065"/>
                  <a:pt x="5105" y="6923"/>
                  <a:pt x="5328" y="6923"/>
                </a:cubicBezTo>
                <a:close/>
                <a:moveTo>
                  <a:pt x="8235" y="6781"/>
                </a:moveTo>
                <a:cubicBezTo>
                  <a:pt x="8539" y="6781"/>
                  <a:pt x="8764" y="7045"/>
                  <a:pt x="8725" y="7349"/>
                </a:cubicBezTo>
                <a:lnTo>
                  <a:pt x="8725" y="12182"/>
                </a:lnTo>
                <a:cubicBezTo>
                  <a:pt x="8681" y="12462"/>
                  <a:pt x="8460" y="12601"/>
                  <a:pt x="8240" y="12601"/>
                </a:cubicBezTo>
                <a:cubicBezTo>
                  <a:pt x="8019" y="12601"/>
                  <a:pt x="7798" y="12462"/>
                  <a:pt x="7754" y="12182"/>
                </a:cubicBezTo>
                <a:lnTo>
                  <a:pt x="7754" y="7349"/>
                </a:lnTo>
                <a:cubicBezTo>
                  <a:pt x="7705" y="7045"/>
                  <a:pt x="7941" y="6781"/>
                  <a:pt x="8235" y="6781"/>
                </a:cubicBezTo>
                <a:close/>
                <a:moveTo>
                  <a:pt x="2341" y="0"/>
                </a:moveTo>
                <a:cubicBezTo>
                  <a:pt x="2081" y="0"/>
                  <a:pt x="1863" y="211"/>
                  <a:pt x="1863" y="487"/>
                </a:cubicBezTo>
                <a:cubicBezTo>
                  <a:pt x="1863" y="768"/>
                  <a:pt x="2089" y="982"/>
                  <a:pt x="2355" y="982"/>
                </a:cubicBezTo>
                <a:cubicBezTo>
                  <a:pt x="2377" y="982"/>
                  <a:pt x="2399" y="980"/>
                  <a:pt x="2421" y="977"/>
                </a:cubicBezTo>
                <a:lnTo>
                  <a:pt x="2912" y="977"/>
                </a:lnTo>
                <a:lnTo>
                  <a:pt x="2912" y="3948"/>
                </a:lnTo>
                <a:lnTo>
                  <a:pt x="490" y="3948"/>
                </a:lnTo>
                <a:cubicBezTo>
                  <a:pt x="216" y="3948"/>
                  <a:pt x="0" y="4163"/>
                  <a:pt x="0" y="4438"/>
                </a:cubicBezTo>
                <a:lnTo>
                  <a:pt x="0" y="15094"/>
                </a:lnTo>
                <a:cubicBezTo>
                  <a:pt x="0" y="15368"/>
                  <a:pt x="216" y="15584"/>
                  <a:pt x="490" y="15584"/>
                </a:cubicBezTo>
                <a:lnTo>
                  <a:pt x="1941" y="15584"/>
                </a:lnTo>
                <a:lnTo>
                  <a:pt x="1941" y="16074"/>
                </a:lnTo>
                <a:cubicBezTo>
                  <a:pt x="1902" y="16368"/>
                  <a:pt x="2127" y="16633"/>
                  <a:pt x="2431" y="16633"/>
                </a:cubicBezTo>
                <a:cubicBezTo>
                  <a:pt x="2725" y="16633"/>
                  <a:pt x="2961" y="16368"/>
                  <a:pt x="2912" y="16074"/>
                </a:cubicBezTo>
                <a:lnTo>
                  <a:pt x="2912" y="15584"/>
                </a:lnTo>
                <a:lnTo>
                  <a:pt x="7764" y="15584"/>
                </a:lnTo>
                <a:lnTo>
                  <a:pt x="7764" y="16074"/>
                </a:lnTo>
                <a:cubicBezTo>
                  <a:pt x="7715" y="16368"/>
                  <a:pt x="7941" y="16633"/>
                  <a:pt x="8244" y="16633"/>
                </a:cubicBezTo>
                <a:cubicBezTo>
                  <a:pt x="8548" y="16633"/>
                  <a:pt x="8774" y="16368"/>
                  <a:pt x="8725" y="16074"/>
                </a:cubicBezTo>
                <a:lnTo>
                  <a:pt x="8725" y="15584"/>
                </a:lnTo>
                <a:lnTo>
                  <a:pt x="10185" y="15584"/>
                </a:lnTo>
                <a:cubicBezTo>
                  <a:pt x="10450" y="15584"/>
                  <a:pt x="10676" y="15368"/>
                  <a:pt x="10676" y="15094"/>
                </a:cubicBezTo>
                <a:lnTo>
                  <a:pt x="10676" y="4438"/>
                </a:lnTo>
                <a:cubicBezTo>
                  <a:pt x="10676" y="4163"/>
                  <a:pt x="10450" y="3948"/>
                  <a:pt x="10185" y="3948"/>
                </a:cubicBezTo>
                <a:lnTo>
                  <a:pt x="7754" y="3948"/>
                </a:lnTo>
                <a:lnTo>
                  <a:pt x="7754" y="977"/>
                </a:lnTo>
                <a:lnTo>
                  <a:pt x="8244" y="977"/>
                </a:lnTo>
                <a:cubicBezTo>
                  <a:pt x="8267" y="980"/>
                  <a:pt x="8289" y="982"/>
                  <a:pt x="8311" y="982"/>
                </a:cubicBezTo>
                <a:cubicBezTo>
                  <a:pt x="8577" y="982"/>
                  <a:pt x="8803" y="768"/>
                  <a:pt x="8803" y="487"/>
                </a:cubicBezTo>
                <a:cubicBezTo>
                  <a:pt x="8803" y="211"/>
                  <a:pt x="8585" y="0"/>
                  <a:pt x="8325" y="0"/>
                </a:cubicBezTo>
                <a:cubicBezTo>
                  <a:pt x="8298" y="0"/>
                  <a:pt x="8272" y="2"/>
                  <a:pt x="8244" y="7"/>
                </a:cubicBezTo>
                <a:lnTo>
                  <a:pt x="2421" y="7"/>
                </a:lnTo>
                <a:cubicBezTo>
                  <a:pt x="2394" y="2"/>
                  <a:pt x="2367" y="0"/>
                  <a:pt x="2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24"/>
          <p:cNvSpPr/>
          <p:nvPr/>
        </p:nvSpPr>
        <p:spPr>
          <a:xfrm>
            <a:off x="2927778" y="2753905"/>
            <a:ext cx="323649" cy="324060"/>
          </a:xfrm>
          <a:custGeom>
            <a:avLst/>
            <a:gdLst/>
            <a:ahLst/>
            <a:cxnLst/>
            <a:rect l="l" t="t" r="r" b="b"/>
            <a:pathLst>
              <a:path w="16538" h="16559" extrusionOk="0">
                <a:moveTo>
                  <a:pt x="6813" y="10725"/>
                </a:moveTo>
                <a:lnTo>
                  <a:pt x="6813" y="11696"/>
                </a:lnTo>
                <a:lnTo>
                  <a:pt x="2941" y="11696"/>
                </a:lnTo>
                <a:lnTo>
                  <a:pt x="2941" y="10725"/>
                </a:lnTo>
                <a:close/>
                <a:moveTo>
                  <a:pt x="13597" y="10725"/>
                </a:moveTo>
                <a:lnTo>
                  <a:pt x="13597" y="11696"/>
                </a:lnTo>
                <a:lnTo>
                  <a:pt x="9725" y="11696"/>
                </a:lnTo>
                <a:lnTo>
                  <a:pt x="9725" y="10725"/>
                </a:lnTo>
                <a:close/>
                <a:moveTo>
                  <a:pt x="490" y="1"/>
                </a:moveTo>
                <a:cubicBezTo>
                  <a:pt x="216" y="1"/>
                  <a:pt x="0" y="217"/>
                  <a:pt x="0" y="481"/>
                </a:cubicBezTo>
                <a:lnTo>
                  <a:pt x="0" y="10245"/>
                </a:lnTo>
                <a:cubicBezTo>
                  <a:pt x="0" y="10510"/>
                  <a:pt x="216" y="10725"/>
                  <a:pt x="490" y="10725"/>
                </a:cubicBezTo>
                <a:lnTo>
                  <a:pt x="1970" y="10725"/>
                </a:lnTo>
                <a:lnTo>
                  <a:pt x="1970" y="12186"/>
                </a:lnTo>
                <a:cubicBezTo>
                  <a:pt x="1970" y="12451"/>
                  <a:pt x="2196" y="12676"/>
                  <a:pt x="2461" y="12676"/>
                </a:cubicBezTo>
                <a:lnTo>
                  <a:pt x="6823" y="12676"/>
                </a:lnTo>
                <a:lnTo>
                  <a:pt x="6823" y="16068"/>
                </a:lnTo>
                <a:cubicBezTo>
                  <a:pt x="6823" y="16333"/>
                  <a:pt x="7039" y="16558"/>
                  <a:pt x="7313" y="16558"/>
                </a:cubicBezTo>
                <a:lnTo>
                  <a:pt x="9254" y="16558"/>
                </a:lnTo>
                <a:cubicBezTo>
                  <a:pt x="9519" y="16558"/>
                  <a:pt x="9744" y="16333"/>
                  <a:pt x="9744" y="16068"/>
                </a:cubicBezTo>
                <a:lnTo>
                  <a:pt x="9744" y="12666"/>
                </a:lnTo>
                <a:lnTo>
                  <a:pt x="14107" y="12666"/>
                </a:lnTo>
                <a:cubicBezTo>
                  <a:pt x="14371" y="12666"/>
                  <a:pt x="14597" y="12441"/>
                  <a:pt x="14597" y="12176"/>
                </a:cubicBezTo>
                <a:lnTo>
                  <a:pt x="14597" y="10725"/>
                </a:lnTo>
                <a:lnTo>
                  <a:pt x="16048" y="10725"/>
                </a:lnTo>
                <a:cubicBezTo>
                  <a:pt x="16312" y="10725"/>
                  <a:pt x="16538" y="10510"/>
                  <a:pt x="16538" y="10245"/>
                </a:cubicBezTo>
                <a:lnTo>
                  <a:pt x="16538" y="481"/>
                </a:lnTo>
                <a:cubicBezTo>
                  <a:pt x="16538" y="217"/>
                  <a:pt x="16312" y="1"/>
                  <a:pt x="16048" y="1"/>
                </a:cubicBezTo>
                <a:lnTo>
                  <a:pt x="13597" y="1"/>
                </a:lnTo>
                <a:lnTo>
                  <a:pt x="13597" y="1942"/>
                </a:lnTo>
                <a:lnTo>
                  <a:pt x="14087" y="1942"/>
                </a:lnTo>
                <a:cubicBezTo>
                  <a:pt x="14113" y="1938"/>
                  <a:pt x="14139" y="1935"/>
                  <a:pt x="14165" y="1935"/>
                </a:cubicBezTo>
                <a:cubicBezTo>
                  <a:pt x="14428" y="1935"/>
                  <a:pt x="14656" y="2154"/>
                  <a:pt x="14656" y="2422"/>
                </a:cubicBezTo>
                <a:cubicBezTo>
                  <a:pt x="14656" y="2703"/>
                  <a:pt x="14421" y="2917"/>
                  <a:pt x="14154" y="2917"/>
                </a:cubicBezTo>
                <a:cubicBezTo>
                  <a:pt x="14132" y="2917"/>
                  <a:pt x="14109" y="2915"/>
                  <a:pt x="14087" y="2912"/>
                </a:cubicBezTo>
                <a:lnTo>
                  <a:pt x="12146" y="2912"/>
                </a:lnTo>
                <a:cubicBezTo>
                  <a:pt x="11587" y="2824"/>
                  <a:pt x="11587" y="2020"/>
                  <a:pt x="12146" y="1942"/>
                </a:cubicBezTo>
                <a:lnTo>
                  <a:pt x="12636" y="1942"/>
                </a:lnTo>
                <a:lnTo>
                  <a:pt x="12636" y="1"/>
                </a:lnTo>
                <a:lnTo>
                  <a:pt x="8754" y="1"/>
                </a:lnTo>
                <a:lnTo>
                  <a:pt x="8754" y="1942"/>
                </a:lnTo>
                <a:lnTo>
                  <a:pt x="9244" y="1942"/>
                </a:lnTo>
                <a:cubicBezTo>
                  <a:pt x="9271" y="1938"/>
                  <a:pt x="9297" y="1935"/>
                  <a:pt x="9322" y="1935"/>
                </a:cubicBezTo>
                <a:cubicBezTo>
                  <a:pt x="9584" y="1935"/>
                  <a:pt x="9803" y="2154"/>
                  <a:pt x="9803" y="2422"/>
                </a:cubicBezTo>
                <a:cubicBezTo>
                  <a:pt x="9803" y="2703"/>
                  <a:pt x="9577" y="2917"/>
                  <a:pt x="9311" y="2917"/>
                </a:cubicBezTo>
                <a:cubicBezTo>
                  <a:pt x="9289" y="2917"/>
                  <a:pt x="9267" y="2915"/>
                  <a:pt x="9244" y="2912"/>
                </a:cubicBezTo>
                <a:lnTo>
                  <a:pt x="7303" y="2912"/>
                </a:lnTo>
                <a:cubicBezTo>
                  <a:pt x="7280" y="2915"/>
                  <a:pt x="7257" y="2917"/>
                  <a:pt x="7235" y="2917"/>
                </a:cubicBezTo>
                <a:cubicBezTo>
                  <a:pt x="6961" y="2917"/>
                  <a:pt x="6735" y="2703"/>
                  <a:pt x="6735" y="2422"/>
                </a:cubicBezTo>
                <a:cubicBezTo>
                  <a:pt x="6735" y="2154"/>
                  <a:pt x="6954" y="1935"/>
                  <a:pt x="7223" y="1935"/>
                </a:cubicBezTo>
                <a:cubicBezTo>
                  <a:pt x="7249" y="1935"/>
                  <a:pt x="7276" y="1938"/>
                  <a:pt x="7303" y="1942"/>
                </a:cubicBezTo>
                <a:lnTo>
                  <a:pt x="7793" y="1942"/>
                </a:lnTo>
                <a:lnTo>
                  <a:pt x="7793" y="1"/>
                </a:lnTo>
                <a:lnTo>
                  <a:pt x="3902" y="1"/>
                </a:lnTo>
                <a:lnTo>
                  <a:pt x="3902" y="1942"/>
                </a:lnTo>
                <a:lnTo>
                  <a:pt x="4392" y="1942"/>
                </a:lnTo>
                <a:cubicBezTo>
                  <a:pt x="4951" y="2020"/>
                  <a:pt x="4951" y="2824"/>
                  <a:pt x="4392" y="2912"/>
                </a:cubicBezTo>
                <a:lnTo>
                  <a:pt x="2451" y="2912"/>
                </a:lnTo>
                <a:cubicBezTo>
                  <a:pt x="2428" y="2915"/>
                  <a:pt x="2406" y="2917"/>
                  <a:pt x="2384" y="2917"/>
                </a:cubicBezTo>
                <a:cubicBezTo>
                  <a:pt x="2118" y="2917"/>
                  <a:pt x="1892" y="2703"/>
                  <a:pt x="1892" y="2422"/>
                </a:cubicBezTo>
                <a:cubicBezTo>
                  <a:pt x="1892" y="2154"/>
                  <a:pt x="2112" y="1935"/>
                  <a:pt x="2373" y="1935"/>
                </a:cubicBezTo>
                <a:cubicBezTo>
                  <a:pt x="2398" y="1935"/>
                  <a:pt x="2425" y="1938"/>
                  <a:pt x="2451" y="1942"/>
                </a:cubicBezTo>
                <a:lnTo>
                  <a:pt x="2941" y="1942"/>
                </a:lnTo>
                <a:lnTo>
                  <a:pt x="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24"/>
          <p:cNvSpPr/>
          <p:nvPr/>
        </p:nvSpPr>
        <p:spPr>
          <a:xfrm>
            <a:off x="2392323" y="2753905"/>
            <a:ext cx="208949" cy="323864"/>
          </a:xfrm>
          <a:custGeom>
            <a:avLst/>
            <a:gdLst/>
            <a:ahLst/>
            <a:cxnLst/>
            <a:rect l="l" t="t" r="r" b="b"/>
            <a:pathLst>
              <a:path w="10677" h="16549" extrusionOk="0">
                <a:moveTo>
                  <a:pt x="5334" y="2001"/>
                </a:moveTo>
                <a:cubicBezTo>
                  <a:pt x="5775" y="2001"/>
                  <a:pt x="6000" y="2530"/>
                  <a:pt x="5696" y="2834"/>
                </a:cubicBezTo>
                <a:cubicBezTo>
                  <a:pt x="5594" y="2937"/>
                  <a:pt x="5468" y="2983"/>
                  <a:pt x="5345" y="2983"/>
                </a:cubicBezTo>
                <a:cubicBezTo>
                  <a:pt x="5093" y="2983"/>
                  <a:pt x="4853" y="2788"/>
                  <a:pt x="4853" y="2491"/>
                </a:cubicBezTo>
                <a:cubicBezTo>
                  <a:pt x="4853" y="2226"/>
                  <a:pt x="5069" y="2011"/>
                  <a:pt x="5334" y="2001"/>
                </a:cubicBezTo>
                <a:close/>
                <a:moveTo>
                  <a:pt x="5334" y="5902"/>
                </a:moveTo>
                <a:lnTo>
                  <a:pt x="2912" y="6716"/>
                </a:lnTo>
                <a:lnTo>
                  <a:pt x="2912" y="6853"/>
                </a:lnTo>
                <a:lnTo>
                  <a:pt x="7755" y="6853"/>
                </a:lnTo>
                <a:lnTo>
                  <a:pt x="7755" y="6716"/>
                </a:lnTo>
                <a:lnTo>
                  <a:pt x="5334" y="5902"/>
                </a:lnTo>
                <a:close/>
                <a:moveTo>
                  <a:pt x="3873" y="7824"/>
                </a:moveTo>
                <a:lnTo>
                  <a:pt x="3883" y="9755"/>
                </a:lnTo>
                <a:lnTo>
                  <a:pt x="4853" y="9755"/>
                </a:lnTo>
                <a:lnTo>
                  <a:pt x="4853" y="7824"/>
                </a:lnTo>
                <a:close/>
                <a:moveTo>
                  <a:pt x="5814" y="7824"/>
                </a:moveTo>
                <a:lnTo>
                  <a:pt x="5814" y="9755"/>
                </a:lnTo>
                <a:lnTo>
                  <a:pt x="6794" y="9755"/>
                </a:lnTo>
                <a:lnTo>
                  <a:pt x="6794" y="7824"/>
                </a:lnTo>
                <a:close/>
                <a:moveTo>
                  <a:pt x="5319" y="4912"/>
                </a:moveTo>
                <a:cubicBezTo>
                  <a:pt x="5370" y="4912"/>
                  <a:pt x="5422" y="4922"/>
                  <a:pt x="5471" y="4942"/>
                </a:cubicBezTo>
                <a:lnTo>
                  <a:pt x="8382" y="5902"/>
                </a:lnTo>
                <a:cubicBezTo>
                  <a:pt x="8578" y="5971"/>
                  <a:pt x="8716" y="6157"/>
                  <a:pt x="8716" y="6363"/>
                </a:cubicBezTo>
                <a:lnTo>
                  <a:pt x="8725" y="7343"/>
                </a:lnTo>
                <a:cubicBezTo>
                  <a:pt x="8716" y="7608"/>
                  <a:pt x="8500" y="7824"/>
                  <a:pt x="8235" y="7824"/>
                </a:cubicBezTo>
                <a:lnTo>
                  <a:pt x="7745" y="7824"/>
                </a:lnTo>
                <a:lnTo>
                  <a:pt x="7745" y="9765"/>
                </a:lnTo>
                <a:lnTo>
                  <a:pt x="8235" y="9765"/>
                </a:lnTo>
                <a:cubicBezTo>
                  <a:pt x="8262" y="9760"/>
                  <a:pt x="8289" y="9758"/>
                  <a:pt x="8316" y="9758"/>
                </a:cubicBezTo>
                <a:cubicBezTo>
                  <a:pt x="8576" y="9758"/>
                  <a:pt x="8794" y="9969"/>
                  <a:pt x="8794" y="10245"/>
                </a:cubicBezTo>
                <a:cubicBezTo>
                  <a:pt x="8794" y="10526"/>
                  <a:pt x="8568" y="10740"/>
                  <a:pt x="8302" y="10740"/>
                </a:cubicBezTo>
                <a:cubicBezTo>
                  <a:pt x="8280" y="10740"/>
                  <a:pt x="8258" y="10738"/>
                  <a:pt x="8235" y="10735"/>
                </a:cubicBezTo>
                <a:lnTo>
                  <a:pt x="2422" y="10735"/>
                </a:lnTo>
                <a:cubicBezTo>
                  <a:pt x="2399" y="10738"/>
                  <a:pt x="2376" y="10740"/>
                  <a:pt x="2353" y="10740"/>
                </a:cubicBezTo>
                <a:cubicBezTo>
                  <a:pt x="2079" y="10740"/>
                  <a:pt x="1853" y="10526"/>
                  <a:pt x="1853" y="10245"/>
                </a:cubicBezTo>
                <a:cubicBezTo>
                  <a:pt x="1853" y="9969"/>
                  <a:pt x="2071" y="9758"/>
                  <a:pt x="2339" y="9758"/>
                </a:cubicBezTo>
                <a:cubicBezTo>
                  <a:pt x="2366" y="9758"/>
                  <a:pt x="2394" y="9760"/>
                  <a:pt x="2422" y="9765"/>
                </a:cubicBezTo>
                <a:lnTo>
                  <a:pt x="2912" y="9765"/>
                </a:lnTo>
                <a:lnTo>
                  <a:pt x="2912" y="7824"/>
                </a:lnTo>
                <a:lnTo>
                  <a:pt x="2422" y="7824"/>
                </a:lnTo>
                <a:cubicBezTo>
                  <a:pt x="2148" y="7824"/>
                  <a:pt x="1932" y="7598"/>
                  <a:pt x="1932" y="7334"/>
                </a:cubicBezTo>
                <a:lnTo>
                  <a:pt x="1932" y="6363"/>
                </a:lnTo>
                <a:cubicBezTo>
                  <a:pt x="1932" y="6157"/>
                  <a:pt x="2059" y="5971"/>
                  <a:pt x="2255" y="5902"/>
                </a:cubicBezTo>
                <a:lnTo>
                  <a:pt x="5167" y="4942"/>
                </a:lnTo>
                <a:cubicBezTo>
                  <a:pt x="5216" y="4922"/>
                  <a:pt x="5267" y="4912"/>
                  <a:pt x="5319" y="4912"/>
                </a:cubicBezTo>
                <a:close/>
                <a:moveTo>
                  <a:pt x="6375" y="13630"/>
                </a:moveTo>
                <a:cubicBezTo>
                  <a:pt x="6643" y="13630"/>
                  <a:pt x="6863" y="13849"/>
                  <a:pt x="6863" y="14117"/>
                </a:cubicBezTo>
                <a:cubicBezTo>
                  <a:pt x="6863" y="14398"/>
                  <a:pt x="6637" y="14612"/>
                  <a:pt x="6363" y="14612"/>
                </a:cubicBezTo>
                <a:cubicBezTo>
                  <a:pt x="6340" y="14612"/>
                  <a:pt x="6317" y="14610"/>
                  <a:pt x="6294" y="14607"/>
                </a:cubicBezTo>
                <a:lnTo>
                  <a:pt x="4363" y="14607"/>
                </a:lnTo>
                <a:cubicBezTo>
                  <a:pt x="3804" y="14519"/>
                  <a:pt x="3804" y="13715"/>
                  <a:pt x="4363" y="13637"/>
                </a:cubicBezTo>
                <a:lnTo>
                  <a:pt x="6294" y="13637"/>
                </a:lnTo>
                <a:cubicBezTo>
                  <a:pt x="6321" y="13633"/>
                  <a:pt x="6348" y="13630"/>
                  <a:pt x="6375" y="13630"/>
                </a:cubicBezTo>
                <a:close/>
                <a:moveTo>
                  <a:pt x="491" y="1"/>
                </a:moveTo>
                <a:cubicBezTo>
                  <a:pt x="226" y="1"/>
                  <a:pt x="1" y="217"/>
                  <a:pt x="1" y="481"/>
                </a:cubicBezTo>
                <a:lnTo>
                  <a:pt x="1" y="16058"/>
                </a:lnTo>
                <a:cubicBezTo>
                  <a:pt x="1" y="16333"/>
                  <a:pt x="226" y="16548"/>
                  <a:pt x="491" y="16548"/>
                </a:cubicBezTo>
                <a:lnTo>
                  <a:pt x="10186" y="16548"/>
                </a:lnTo>
                <a:cubicBezTo>
                  <a:pt x="10451" y="16548"/>
                  <a:pt x="10676" y="16333"/>
                  <a:pt x="10676" y="16058"/>
                </a:cubicBezTo>
                <a:lnTo>
                  <a:pt x="10676" y="481"/>
                </a:lnTo>
                <a:cubicBezTo>
                  <a:pt x="10676" y="217"/>
                  <a:pt x="10451" y="1"/>
                  <a:pt x="10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24"/>
          <p:cNvSpPr/>
          <p:nvPr/>
        </p:nvSpPr>
        <p:spPr>
          <a:xfrm>
            <a:off x="4108005" y="2303658"/>
            <a:ext cx="324236" cy="208734"/>
          </a:xfrm>
          <a:custGeom>
            <a:avLst/>
            <a:gdLst/>
            <a:ahLst/>
            <a:cxnLst/>
            <a:rect l="l" t="t" r="r" b="b"/>
            <a:pathLst>
              <a:path w="16568" h="10666" extrusionOk="0">
                <a:moveTo>
                  <a:pt x="6420" y="3868"/>
                </a:moveTo>
                <a:cubicBezTo>
                  <a:pt x="6686" y="3868"/>
                  <a:pt x="6912" y="4082"/>
                  <a:pt x="6912" y="4363"/>
                </a:cubicBezTo>
                <a:cubicBezTo>
                  <a:pt x="6912" y="4630"/>
                  <a:pt x="6692" y="4849"/>
                  <a:pt x="6431" y="4849"/>
                </a:cubicBezTo>
                <a:cubicBezTo>
                  <a:pt x="6405" y="4849"/>
                  <a:pt x="6379" y="4847"/>
                  <a:pt x="6353" y="4843"/>
                </a:cubicBezTo>
                <a:lnTo>
                  <a:pt x="2442" y="4843"/>
                </a:lnTo>
                <a:cubicBezTo>
                  <a:pt x="1883" y="4764"/>
                  <a:pt x="1883" y="3961"/>
                  <a:pt x="2442" y="3872"/>
                </a:cubicBezTo>
                <a:lnTo>
                  <a:pt x="6353" y="3872"/>
                </a:lnTo>
                <a:cubicBezTo>
                  <a:pt x="6375" y="3869"/>
                  <a:pt x="6398" y="3868"/>
                  <a:pt x="6420" y="3868"/>
                </a:cubicBezTo>
                <a:close/>
                <a:moveTo>
                  <a:pt x="4479" y="5809"/>
                </a:moveTo>
                <a:cubicBezTo>
                  <a:pt x="4745" y="5809"/>
                  <a:pt x="4971" y="6023"/>
                  <a:pt x="4971" y="6304"/>
                </a:cubicBezTo>
                <a:cubicBezTo>
                  <a:pt x="4971" y="6571"/>
                  <a:pt x="4751" y="6790"/>
                  <a:pt x="4490" y="6790"/>
                </a:cubicBezTo>
                <a:cubicBezTo>
                  <a:pt x="4464" y="6790"/>
                  <a:pt x="4438" y="6788"/>
                  <a:pt x="4412" y="6784"/>
                </a:cubicBezTo>
                <a:lnTo>
                  <a:pt x="2442" y="6784"/>
                </a:lnTo>
                <a:cubicBezTo>
                  <a:pt x="1883" y="6696"/>
                  <a:pt x="1883" y="5902"/>
                  <a:pt x="2442" y="5813"/>
                </a:cubicBezTo>
                <a:lnTo>
                  <a:pt x="4412" y="5813"/>
                </a:lnTo>
                <a:cubicBezTo>
                  <a:pt x="4434" y="5810"/>
                  <a:pt x="4457" y="5809"/>
                  <a:pt x="4479" y="5809"/>
                </a:cubicBezTo>
                <a:close/>
                <a:moveTo>
                  <a:pt x="11186" y="1863"/>
                </a:moveTo>
                <a:cubicBezTo>
                  <a:pt x="11490" y="1863"/>
                  <a:pt x="11715" y="2127"/>
                  <a:pt x="11676" y="2422"/>
                </a:cubicBezTo>
                <a:lnTo>
                  <a:pt x="11676" y="4157"/>
                </a:lnTo>
                <a:lnTo>
                  <a:pt x="14441" y="6931"/>
                </a:lnTo>
                <a:cubicBezTo>
                  <a:pt x="14627" y="7117"/>
                  <a:pt x="14627" y="7421"/>
                  <a:pt x="14441" y="7607"/>
                </a:cubicBezTo>
                <a:lnTo>
                  <a:pt x="14450" y="7607"/>
                </a:lnTo>
                <a:cubicBezTo>
                  <a:pt x="14352" y="7700"/>
                  <a:pt x="14227" y="7747"/>
                  <a:pt x="14104" y="7747"/>
                </a:cubicBezTo>
                <a:cubicBezTo>
                  <a:pt x="13980" y="7747"/>
                  <a:pt x="13857" y="7700"/>
                  <a:pt x="13764" y="7607"/>
                </a:cubicBezTo>
                <a:lnTo>
                  <a:pt x="11676" y="5529"/>
                </a:lnTo>
                <a:lnTo>
                  <a:pt x="11676" y="7068"/>
                </a:lnTo>
                <a:lnTo>
                  <a:pt x="12509" y="7892"/>
                </a:lnTo>
                <a:cubicBezTo>
                  <a:pt x="12745" y="8068"/>
                  <a:pt x="12774" y="8421"/>
                  <a:pt x="12558" y="8637"/>
                </a:cubicBezTo>
                <a:cubicBezTo>
                  <a:pt x="12464" y="8731"/>
                  <a:pt x="12340" y="8778"/>
                  <a:pt x="12215" y="8778"/>
                </a:cubicBezTo>
                <a:cubicBezTo>
                  <a:pt x="12067" y="8778"/>
                  <a:pt x="11919" y="8711"/>
                  <a:pt x="11823" y="8578"/>
                </a:cubicBezTo>
                <a:lnTo>
                  <a:pt x="11196" y="7950"/>
                </a:lnTo>
                <a:lnTo>
                  <a:pt x="10568" y="8578"/>
                </a:lnTo>
                <a:cubicBezTo>
                  <a:pt x="10472" y="8711"/>
                  <a:pt x="10324" y="8778"/>
                  <a:pt x="10175" y="8778"/>
                </a:cubicBezTo>
                <a:cubicBezTo>
                  <a:pt x="10049" y="8778"/>
                  <a:pt x="9922" y="8731"/>
                  <a:pt x="9823" y="8637"/>
                </a:cubicBezTo>
                <a:cubicBezTo>
                  <a:pt x="9608" y="8421"/>
                  <a:pt x="9637" y="8068"/>
                  <a:pt x="9882" y="7892"/>
                </a:cubicBezTo>
                <a:lnTo>
                  <a:pt x="10706" y="7068"/>
                </a:lnTo>
                <a:lnTo>
                  <a:pt x="10706" y="5529"/>
                </a:lnTo>
                <a:lnTo>
                  <a:pt x="8627" y="7617"/>
                </a:lnTo>
                <a:cubicBezTo>
                  <a:pt x="8534" y="7684"/>
                  <a:pt x="8435" y="7713"/>
                  <a:pt x="8341" y="7713"/>
                </a:cubicBezTo>
                <a:cubicBezTo>
                  <a:pt x="7979" y="7713"/>
                  <a:pt x="7677" y="7288"/>
                  <a:pt x="7941" y="6931"/>
                </a:cubicBezTo>
                <a:lnTo>
                  <a:pt x="10706" y="4166"/>
                </a:lnTo>
                <a:lnTo>
                  <a:pt x="10706" y="2422"/>
                </a:lnTo>
                <a:cubicBezTo>
                  <a:pt x="10657" y="2127"/>
                  <a:pt x="10892" y="1863"/>
                  <a:pt x="11186" y="1863"/>
                </a:cubicBezTo>
                <a:close/>
                <a:moveTo>
                  <a:pt x="491" y="0"/>
                </a:moveTo>
                <a:cubicBezTo>
                  <a:pt x="216" y="0"/>
                  <a:pt x="1" y="226"/>
                  <a:pt x="1" y="490"/>
                </a:cubicBezTo>
                <a:lnTo>
                  <a:pt x="1" y="10186"/>
                </a:lnTo>
                <a:cubicBezTo>
                  <a:pt x="10" y="10450"/>
                  <a:pt x="226" y="10666"/>
                  <a:pt x="491" y="10666"/>
                </a:cubicBezTo>
                <a:lnTo>
                  <a:pt x="3432" y="10666"/>
                </a:lnTo>
                <a:cubicBezTo>
                  <a:pt x="3696" y="10666"/>
                  <a:pt x="3912" y="10450"/>
                  <a:pt x="3922" y="10186"/>
                </a:cubicBezTo>
                <a:cubicBezTo>
                  <a:pt x="3873" y="9882"/>
                  <a:pt x="4108" y="9617"/>
                  <a:pt x="4402" y="9617"/>
                </a:cubicBezTo>
                <a:cubicBezTo>
                  <a:pt x="4706" y="9617"/>
                  <a:pt x="4932" y="9882"/>
                  <a:pt x="4892" y="10186"/>
                </a:cubicBezTo>
                <a:cubicBezTo>
                  <a:pt x="4892" y="10450"/>
                  <a:pt x="5108" y="10666"/>
                  <a:pt x="5382" y="10666"/>
                </a:cubicBezTo>
                <a:lnTo>
                  <a:pt x="16078" y="10666"/>
                </a:lnTo>
                <a:cubicBezTo>
                  <a:pt x="16342" y="10666"/>
                  <a:pt x="16558" y="10450"/>
                  <a:pt x="16568" y="10186"/>
                </a:cubicBezTo>
                <a:lnTo>
                  <a:pt x="16568" y="490"/>
                </a:lnTo>
                <a:cubicBezTo>
                  <a:pt x="16568" y="216"/>
                  <a:pt x="16342" y="0"/>
                  <a:pt x="16078" y="0"/>
                </a:cubicBezTo>
                <a:lnTo>
                  <a:pt x="5382" y="0"/>
                </a:lnTo>
                <a:cubicBezTo>
                  <a:pt x="5108" y="0"/>
                  <a:pt x="4892" y="216"/>
                  <a:pt x="4892" y="490"/>
                </a:cubicBezTo>
                <a:cubicBezTo>
                  <a:pt x="4848" y="770"/>
                  <a:pt x="4625" y="909"/>
                  <a:pt x="4403" y="909"/>
                </a:cubicBezTo>
                <a:cubicBezTo>
                  <a:pt x="4182" y="909"/>
                  <a:pt x="3961" y="770"/>
                  <a:pt x="3922" y="490"/>
                </a:cubicBezTo>
                <a:cubicBezTo>
                  <a:pt x="3922" y="216"/>
                  <a:pt x="369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7" name="Google Shape;1737;p124"/>
          <p:cNvGrpSpPr/>
          <p:nvPr/>
        </p:nvGrpSpPr>
        <p:grpSpPr>
          <a:xfrm>
            <a:off x="3530749" y="2265673"/>
            <a:ext cx="330185" cy="284528"/>
            <a:chOff x="3530749" y="2265673"/>
            <a:chExt cx="330185" cy="284528"/>
          </a:xfrm>
        </p:grpSpPr>
        <p:sp>
          <p:nvSpPr>
            <p:cNvPr id="1738" name="Google Shape;1738;p124"/>
            <p:cNvSpPr/>
            <p:nvPr/>
          </p:nvSpPr>
          <p:spPr>
            <a:xfrm>
              <a:off x="3530749" y="2341643"/>
              <a:ext cx="132763" cy="113780"/>
            </a:xfrm>
            <a:custGeom>
              <a:avLst/>
              <a:gdLst/>
              <a:ahLst/>
              <a:cxnLst/>
              <a:rect l="l" t="t" r="r" b="b"/>
              <a:pathLst>
                <a:path w="6784" h="5814" extrusionOk="0">
                  <a:moveTo>
                    <a:pt x="1451" y="0"/>
                  </a:moveTo>
                  <a:cubicBezTo>
                    <a:pt x="657" y="0"/>
                    <a:pt x="0" y="647"/>
                    <a:pt x="0" y="1451"/>
                  </a:cubicBezTo>
                  <a:lnTo>
                    <a:pt x="0" y="4353"/>
                  </a:lnTo>
                  <a:cubicBezTo>
                    <a:pt x="0" y="5157"/>
                    <a:pt x="647" y="5804"/>
                    <a:pt x="1451" y="5804"/>
                  </a:cubicBezTo>
                  <a:lnTo>
                    <a:pt x="6784" y="5813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24"/>
            <p:cNvSpPr/>
            <p:nvPr/>
          </p:nvSpPr>
          <p:spPr>
            <a:xfrm>
              <a:off x="3682495" y="2295987"/>
              <a:ext cx="96128" cy="205094"/>
            </a:xfrm>
            <a:custGeom>
              <a:avLst/>
              <a:gdLst/>
              <a:ahLst/>
              <a:cxnLst/>
              <a:rect l="l" t="t" r="r" b="b"/>
              <a:pathLst>
                <a:path w="4912" h="10480" extrusionOk="0">
                  <a:moveTo>
                    <a:pt x="4912" y="0"/>
                  </a:moveTo>
                  <a:lnTo>
                    <a:pt x="0" y="2078"/>
                  </a:lnTo>
                  <a:lnTo>
                    <a:pt x="0" y="8391"/>
                  </a:lnTo>
                  <a:lnTo>
                    <a:pt x="4912" y="10480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24"/>
            <p:cNvSpPr/>
            <p:nvPr/>
          </p:nvSpPr>
          <p:spPr>
            <a:xfrm>
              <a:off x="3835591" y="2380960"/>
              <a:ext cx="25343" cy="53739"/>
            </a:xfrm>
            <a:custGeom>
              <a:avLst/>
              <a:gdLst/>
              <a:ahLst/>
              <a:cxnLst/>
              <a:rect l="l" t="t" r="r" b="b"/>
              <a:pathLst>
                <a:path w="1295" h="2746" extrusionOk="0">
                  <a:moveTo>
                    <a:pt x="0" y="1"/>
                  </a:moveTo>
                  <a:lnTo>
                    <a:pt x="0" y="11"/>
                  </a:lnTo>
                  <a:lnTo>
                    <a:pt x="0" y="2746"/>
                  </a:lnTo>
                  <a:cubicBezTo>
                    <a:pt x="1294" y="2285"/>
                    <a:pt x="1294" y="4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24"/>
            <p:cNvSpPr/>
            <p:nvPr/>
          </p:nvSpPr>
          <p:spPr>
            <a:xfrm>
              <a:off x="3797410" y="2265673"/>
              <a:ext cx="19002" cy="264332"/>
            </a:xfrm>
            <a:custGeom>
              <a:avLst/>
              <a:gdLst/>
              <a:ahLst/>
              <a:cxnLst/>
              <a:rect l="l" t="t" r="r" b="b"/>
              <a:pathLst>
                <a:path w="971" h="13507" extrusionOk="0">
                  <a:moveTo>
                    <a:pt x="481" y="0"/>
                  </a:moveTo>
                  <a:cubicBezTo>
                    <a:pt x="482" y="0"/>
                    <a:pt x="484" y="0"/>
                    <a:pt x="486" y="0"/>
                  </a:cubicBezTo>
                  <a:lnTo>
                    <a:pt x="486" y="0"/>
                  </a:lnTo>
                  <a:cubicBezTo>
                    <a:pt x="487" y="0"/>
                    <a:pt x="489" y="0"/>
                    <a:pt x="491" y="0"/>
                  </a:cubicBezTo>
                  <a:close/>
                  <a:moveTo>
                    <a:pt x="486" y="0"/>
                  </a:moveTo>
                  <a:cubicBezTo>
                    <a:pt x="223" y="3"/>
                    <a:pt x="0" y="227"/>
                    <a:pt x="0" y="490"/>
                  </a:cubicBezTo>
                  <a:lnTo>
                    <a:pt x="0" y="13087"/>
                  </a:lnTo>
                  <a:cubicBezTo>
                    <a:pt x="45" y="13367"/>
                    <a:pt x="268" y="13506"/>
                    <a:pt x="489" y="13506"/>
                  </a:cubicBezTo>
                  <a:cubicBezTo>
                    <a:pt x="711" y="13506"/>
                    <a:pt x="932" y="13367"/>
                    <a:pt x="971" y="13087"/>
                  </a:cubicBezTo>
                  <a:lnTo>
                    <a:pt x="971" y="490"/>
                  </a:lnTo>
                  <a:cubicBezTo>
                    <a:pt x="971" y="218"/>
                    <a:pt x="758" y="3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24"/>
            <p:cNvSpPr/>
            <p:nvPr/>
          </p:nvSpPr>
          <p:spPr>
            <a:xfrm>
              <a:off x="3549732" y="2473428"/>
              <a:ext cx="96324" cy="76773"/>
            </a:xfrm>
            <a:custGeom>
              <a:avLst/>
              <a:gdLst/>
              <a:ahLst/>
              <a:cxnLst/>
              <a:rect l="l" t="t" r="r" b="b"/>
              <a:pathLst>
                <a:path w="4922" h="3923" extrusionOk="0">
                  <a:moveTo>
                    <a:pt x="1" y="1"/>
                  </a:moveTo>
                  <a:lnTo>
                    <a:pt x="1" y="2471"/>
                  </a:lnTo>
                  <a:cubicBezTo>
                    <a:pt x="1" y="3079"/>
                    <a:pt x="383" y="3628"/>
                    <a:pt x="952" y="3834"/>
                  </a:cubicBezTo>
                  <a:cubicBezTo>
                    <a:pt x="1108" y="3893"/>
                    <a:pt x="1285" y="3922"/>
                    <a:pt x="1451" y="3922"/>
                  </a:cubicBezTo>
                  <a:lnTo>
                    <a:pt x="4363" y="3922"/>
                  </a:lnTo>
                  <a:cubicBezTo>
                    <a:pt x="4922" y="3834"/>
                    <a:pt x="4922" y="3040"/>
                    <a:pt x="4363" y="2952"/>
                  </a:cubicBezTo>
                  <a:lnTo>
                    <a:pt x="3873" y="2952"/>
                  </a:lnTo>
                  <a:lnTo>
                    <a:pt x="3873" y="1"/>
                  </a:lnTo>
                  <a:cubicBezTo>
                    <a:pt x="3337" y="7"/>
                    <a:pt x="2073" y="16"/>
                    <a:pt x="1133" y="16"/>
                  </a:cubicBezTo>
                  <a:cubicBezTo>
                    <a:pt x="526" y="16"/>
                    <a:pt x="5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3" name="Google Shape;1743;p124"/>
          <p:cNvGrpSpPr/>
          <p:nvPr/>
        </p:nvGrpSpPr>
        <p:grpSpPr>
          <a:xfrm>
            <a:off x="2926427" y="2279039"/>
            <a:ext cx="325586" cy="257835"/>
            <a:chOff x="2926427" y="2279039"/>
            <a:chExt cx="325586" cy="257835"/>
          </a:xfrm>
        </p:grpSpPr>
        <p:sp>
          <p:nvSpPr>
            <p:cNvPr id="1744" name="Google Shape;1744;p124"/>
            <p:cNvSpPr/>
            <p:nvPr/>
          </p:nvSpPr>
          <p:spPr>
            <a:xfrm>
              <a:off x="3012379" y="2279039"/>
              <a:ext cx="239635" cy="162568"/>
            </a:xfrm>
            <a:custGeom>
              <a:avLst/>
              <a:gdLst/>
              <a:ahLst/>
              <a:cxnLst/>
              <a:rect l="l" t="t" r="r" b="b"/>
              <a:pathLst>
                <a:path w="12245" h="8307" extrusionOk="0">
                  <a:moveTo>
                    <a:pt x="8287" y="1"/>
                  </a:moveTo>
                  <a:cubicBezTo>
                    <a:pt x="8164" y="1"/>
                    <a:pt x="8039" y="47"/>
                    <a:pt x="7941" y="141"/>
                  </a:cubicBezTo>
                  <a:lnTo>
                    <a:pt x="6676" y="1405"/>
                  </a:lnTo>
                  <a:cubicBezTo>
                    <a:pt x="6625" y="1405"/>
                    <a:pt x="6238" y="1274"/>
                    <a:pt x="5702" y="1274"/>
                  </a:cubicBezTo>
                  <a:cubicBezTo>
                    <a:pt x="5094" y="1274"/>
                    <a:pt x="4296" y="1442"/>
                    <a:pt x="3578" y="2160"/>
                  </a:cubicBezTo>
                  <a:lnTo>
                    <a:pt x="186" y="5552"/>
                  </a:lnTo>
                  <a:cubicBezTo>
                    <a:pt x="0" y="5738"/>
                    <a:pt x="0" y="6042"/>
                    <a:pt x="186" y="6238"/>
                  </a:cubicBezTo>
                  <a:cubicBezTo>
                    <a:pt x="662" y="6709"/>
                    <a:pt x="1284" y="6944"/>
                    <a:pt x="1906" y="6944"/>
                  </a:cubicBezTo>
                  <a:cubicBezTo>
                    <a:pt x="2527" y="6944"/>
                    <a:pt x="3147" y="6709"/>
                    <a:pt x="3618" y="6238"/>
                  </a:cubicBezTo>
                  <a:lnTo>
                    <a:pt x="4117" y="5738"/>
                  </a:lnTo>
                  <a:cubicBezTo>
                    <a:pt x="4504" y="5975"/>
                    <a:pt x="4939" y="6091"/>
                    <a:pt x="5372" y="6091"/>
                  </a:cubicBezTo>
                  <a:cubicBezTo>
                    <a:pt x="5874" y="6091"/>
                    <a:pt x="6373" y="5935"/>
                    <a:pt x="6794" y="5630"/>
                  </a:cubicBezTo>
                  <a:lnTo>
                    <a:pt x="8774" y="7601"/>
                  </a:lnTo>
                  <a:cubicBezTo>
                    <a:pt x="8980" y="7807"/>
                    <a:pt x="9146" y="8042"/>
                    <a:pt x="9264" y="8307"/>
                  </a:cubicBezTo>
                  <a:cubicBezTo>
                    <a:pt x="9931" y="7522"/>
                    <a:pt x="10411" y="6601"/>
                    <a:pt x="10695" y="5611"/>
                  </a:cubicBezTo>
                  <a:lnTo>
                    <a:pt x="12058" y="4258"/>
                  </a:lnTo>
                  <a:cubicBezTo>
                    <a:pt x="12244" y="4062"/>
                    <a:pt x="12244" y="3758"/>
                    <a:pt x="12058" y="3572"/>
                  </a:cubicBezTo>
                  <a:lnTo>
                    <a:pt x="8627" y="141"/>
                  </a:lnTo>
                  <a:cubicBezTo>
                    <a:pt x="8534" y="47"/>
                    <a:pt x="8411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24"/>
            <p:cNvSpPr/>
            <p:nvPr/>
          </p:nvSpPr>
          <p:spPr>
            <a:xfrm>
              <a:off x="2926427" y="2279998"/>
              <a:ext cx="256895" cy="256876"/>
            </a:xfrm>
            <a:custGeom>
              <a:avLst/>
              <a:gdLst/>
              <a:ahLst/>
              <a:cxnLst/>
              <a:rect l="l" t="t" r="r" b="b"/>
              <a:pathLst>
                <a:path w="13127" h="13126" extrusionOk="0">
                  <a:moveTo>
                    <a:pt x="3957" y="1"/>
                  </a:moveTo>
                  <a:cubicBezTo>
                    <a:pt x="3833" y="1"/>
                    <a:pt x="3711" y="48"/>
                    <a:pt x="3618" y="141"/>
                  </a:cubicBezTo>
                  <a:lnTo>
                    <a:pt x="187" y="3572"/>
                  </a:lnTo>
                  <a:cubicBezTo>
                    <a:pt x="0" y="3758"/>
                    <a:pt x="0" y="4062"/>
                    <a:pt x="187" y="4258"/>
                  </a:cubicBezTo>
                  <a:cubicBezTo>
                    <a:pt x="1040" y="5101"/>
                    <a:pt x="1647" y="6150"/>
                    <a:pt x="1961" y="7307"/>
                  </a:cubicBezTo>
                  <a:cubicBezTo>
                    <a:pt x="2363" y="8865"/>
                    <a:pt x="3226" y="10248"/>
                    <a:pt x="4441" y="11297"/>
                  </a:cubicBezTo>
                  <a:lnTo>
                    <a:pt x="5941" y="12551"/>
                  </a:lnTo>
                  <a:cubicBezTo>
                    <a:pt x="6387" y="12932"/>
                    <a:pt x="6941" y="13125"/>
                    <a:pt x="7498" y="13125"/>
                  </a:cubicBezTo>
                  <a:cubicBezTo>
                    <a:pt x="7958" y="13125"/>
                    <a:pt x="8420" y="12994"/>
                    <a:pt x="8823" y="12728"/>
                  </a:cubicBezTo>
                  <a:lnTo>
                    <a:pt x="12244" y="10483"/>
                  </a:lnTo>
                  <a:cubicBezTo>
                    <a:pt x="13019" y="9983"/>
                    <a:pt x="13127" y="8895"/>
                    <a:pt x="12480" y="8238"/>
                  </a:cubicBezTo>
                  <a:lnTo>
                    <a:pt x="11019" y="6777"/>
                  </a:lnTo>
                  <a:cubicBezTo>
                    <a:pt x="10617" y="6933"/>
                    <a:pt x="10192" y="7012"/>
                    <a:pt x="9768" y="7012"/>
                  </a:cubicBezTo>
                  <a:cubicBezTo>
                    <a:pt x="9415" y="7012"/>
                    <a:pt x="9063" y="6957"/>
                    <a:pt x="8725" y="6846"/>
                  </a:cubicBezTo>
                  <a:cubicBezTo>
                    <a:pt x="7786" y="7476"/>
                    <a:pt x="6900" y="7869"/>
                    <a:pt x="6050" y="7869"/>
                  </a:cubicBezTo>
                  <a:cubicBezTo>
                    <a:pt x="5311" y="7869"/>
                    <a:pt x="4599" y="7572"/>
                    <a:pt x="3902" y="6875"/>
                  </a:cubicBezTo>
                  <a:cubicBezTo>
                    <a:pt x="3333" y="6307"/>
                    <a:pt x="3333" y="5385"/>
                    <a:pt x="3902" y="4817"/>
                  </a:cubicBezTo>
                  <a:lnTo>
                    <a:pt x="7010" y="1709"/>
                  </a:lnTo>
                  <a:lnTo>
                    <a:pt x="5598" y="1435"/>
                  </a:lnTo>
                  <a:lnTo>
                    <a:pt x="4304" y="141"/>
                  </a:lnTo>
                  <a:cubicBezTo>
                    <a:pt x="4206" y="48"/>
                    <a:pt x="4081" y="1"/>
                    <a:pt x="3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124"/>
          <p:cNvGrpSpPr/>
          <p:nvPr/>
        </p:nvGrpSpPr>
        <p:grpSpPr>
          <a:xfrm>
            <a:off x="2343222" y="2246064"/>
            <a:ext cx="307151" cy="323864"/>
            <a:chOff x="2343222" y="2246064"/>
            <a:chExt cx="307151" cy="323864"/>
          </a:xfrm>
        </p:grpSpPr>
        <p:sp>
          <p:nvSpPr>
            <p:cNvPr id="1747" name="Google Shape;1747;p124"/>
            <p:cNvSpPr/>
            <p:nvPr/>
          </p:nvSpPr>
          <p:spPr>
            <a:xfrm>
              <a:off x="2589354" y="2340097"/>
              <a:ext cx="61019" cy="133115"/>
            </a:xfrm>
            <a:custGeom>
              <a:avLst/>
              <a:gdLst/>
              <a:ahLst/>
              <a:cxnLst/>
              <a:rect l="l" t="t" r="r" b="b"/>
              <a:pathLst>
                <a:path w="3118" h="6802" extrusionOk="0">
                  <a:moveTo>
                    <a:pt x="1559" y="1"/>
                  </a:moveTo>
                  <a:cubicBezTo>
                    <a:pt x="1265" y="1"/>
                    <a:pt x="1030" y="265"/>
                    <a:pt x="1079" y="560"/>
                  </a:cubicBezTo>
                  <a:lnTo>
                    <a:pt x="1079" y="1128"/>
                  </a:lnTo>
                  <a:cubicBezTo>
                    <a:pt x="402" y="1363"/>
                    <a:pt x="0" y="2050"/>
                    <a:pt x="128" y="2746"/>
                  </a:cubicBezTo>
                  <a:cubicBezTo>
                    <a:pt x="244" y="3445"/>
                    <a:pt x="842" y="3952"/>
                    <a:pt x="1549" y="3952"/>
                  </a:cubicBezTo>
                  <a:cubicBezTo>
                    <a:pt x="1555" y="3952"/>
                    <a:pt x="1562" y="3951"/>
                    <a:pt x="1569" y="3951"/>
                  </a:cubicBezTo>
                  <a:cubicBezTo>
                    <a:pt x="2000" y="3951"/>
                    <a:pt x="2226" y="4481"/>
                    <a:pt x="1912" y="4785"/>
                  </a:cubicBezTo>
                  <a:cubicBezTo>
                    <a:pt x="1813" y="4887"/>
                    <a:pt x="1689" y="4933"/>
                    <a:pt x="1568" y="4933"/>
                  </a:cubicBezTo>
                  <a:cubicBezTo>
                    <a:pt x="1319" y="4933"/>
                    <a:pt x="1079" y="4738"/>
                    <a:pt x="1079" y="4442"/>
                  </a:cubicBezTo>
                  <a:cubicBezTo>
                    <a:pt x="1118" y="4147"/>
                    <a:pt x="892" y="3883"/>
                    <a:pt x="589" y="3883"/>
                  </a:cubicBezTo>
                  <a:cubicBezTo>
                    <a:pt x="294" y="3883"/>
                    <a:pt x="59" y="4147"/>
                    <a:pt x="108" y="4442"/>
                  </a:cubicBezTo>
                  <a:cubicBezTo>
                    <a:pt x="108" y="5059"/>
                    <a:pt x="500" y="5608"/>
                    <a:pt x="1079" y="5814"/>
                  </a:cubicBezTo>
                  <a:lnTo>
                    <a:pt x="1079" y="6383"/>
                  </a:lnTo>
                  <a:cubicBezTo>
                    <a:pt x="1118" y="6662"/>
                    <a:pt x="1339" y="6802"/>
                    <a:pt x="1560" y="6802"/>
                  </a:cubicBezTo>
                  <a:cubicBezTo>
                    <a:pt x="1782" y="6802"/>
                    <a:pt x="2005" y="6662"/>
                    <a:pt x="2049" y="6383"/>
                  </a:cubicBezTo>
                  <a:lnTo>
                    <a:pt x="2049" y="5814"/>
                  </a:lnTo>
                  <a:cubicBezTo>
                    <a:pt x="2716" y="5579"/>
                    <a:pt x="3118" y="4892"/>
                    <a:pt x="3000" y="4196"/>
                  </a:cubicBezTo>
                  <a:cubicBezTo>
                    <a:pt x="2873" y="3500"/>
                    <a:pt x="2275" y="2991"/>
                    <a:pt x="1559" y="2991"/>
                  </a:cubicBezTo>
                  <a:lnTo>
                    <a:pt x="1559" y="2981"/>
                  </a:lnTo>
                  <a:cubicBezTo>
                    <a:pt x="1555" y="2981"/>
                    <a:pt x="1551" y="2981"/>
                    <a:pt x="1547" y="2981"/>
                  </a:cubicBezTo>
                  <a:cubicBezTo>
                    <a:pt x="1114" y="2981"/>
                    <a:pt x="905" y="2458"/>
                    <a:pt x="1206" y="2148"/>
                  </a:cubicBezTo>
                  <a:cubicBezTo>
                    <a:pt x="1307" y="2047"/>
                    <a:pt x="1431" y="2001"/>
                    <a:pt x="1551" y="2001"/>
                  </a:cubicBezTo>
                  <a:cubicBezTo>
                    <a:pt x="1806" y="2001"/>
                    <a:pt x="2049" y="2201"/>
                    <a:pt x="2049" y="2501"/>
                  </a:cubicBezTo>
                  <a:cubicBezTo>
                    <a:pt x="2088" y="2780"/>
                    <a:pt x="2309" y="2920"/>
                    <a:pt x="2531" y="2920"/>
                  </a:cubicBezTo>
                  <a:cubicBezTo>
                    <a:pt x="2753" y="2920"/>
                    <a:pt x="2976" y="2780"/>
                    <a:pt x="3020" y="2501"/>
                  </a:cubicBezTo>
                  <a:cubicBezTo>
                    <a:pt x="3010" y="1883"/>
                    <a:pt x="2628" y="1334"/>
                    <a:pt x="2049" y="1128"/>
                  </a:cubicBezTo>
                  <a:lnTo>
                    <a:pt x="2049" y="560"/>
                  </a:lnTo>
                  <a:cubicBezTo>
                    <a:pt x="2088" y="265"/>
                    <a:pt x="1863" y="1"/>
                    <a:pt x="1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24"/>
            <p:cNvSpPr/>
            <p:nvPr/>
          </p:nvSpPr>
          <p:spPr>
            <a:xfrm>
              <a:off x="2493050" y="2303462"/>
              <a:ext cx="22466" cy="19296"/>
            </a:xfrm>
            <a:custGeom>
              <a:avLst/>
              <a:gdLst/>
              <a:ahLst/>
              <a:cxnLst/>
              <a:rect l="l" t="t" r="r" b="b"/>
              <a:pathLst>
                <a:path w="1148" h="986" extrusionOk="0">
                  <a:moveTo>
                    <a:pt x="667" y="0"/>
                  </a:moveTo>
                  <a:cubicBezTo>
                    <a:pt x="226" y="0"/>
                    <a:pt x="0" y="530"/>
                    <a:pt x="314" y="843"/>
                  </a:cubicBezTo>
                  <a:cubicBezTo>
                    <a:pt x="412" y="941"/>
                    <a:pt x="533" y="985"/>
                    <a:pt x="652" y="985"/>
                  </a:cubicBezTo>
                  <a:cubicBezTo>
                    <a:pt x="904" y="985"/>
                    <a:pt x="1147" y="790"/>
                    <a:pt x="1147" y="491"/>
                  </a:cubicBezTo>
                  <a:cubicBezTo>
                    <a:pt x="1147" y="226"/>
                    <a:pt x="932" y="1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24"/>
            <p:cNvSpPr/>
            <p:nvPr/>
          </p:nvSpPr>
          <p:spPr>
            <a:xfrm>
              <a:off x="2343222" y="2246064"/>
              <a:ext cx="278188" cy="323864"/>
            </a:xfrm>
            <a:custGeom>
              <a:avLst/>
              <a:gdLst/>
              <a:ahLst/>
              <a:cxnLst/>
              <a:rect l="l" t="t" r="r" b="b"/>
              <a:pathLst>
                <a:path w="14215" h="16549" extrusionOk="0">
                  <a:moveTo>
                    <a:pt x="8338" y="1968"/>
                  </a:moveTo>
                  <a:cubicBezTo>
                    <a:pt x="8695" y="1968"/>
                    <a:pt x="9058" y="2100"/>
                    <a:pt x="9352" y="2394"/>
                  </a:cubicBezTo>
                  <a:cubicBezTo>
                    <a:pt x="10274" y="3316"/>
                    <a:pt x="9617" y="4884"/>
                    <a:pt x="8323" y="4884"/>
                  </a:cubicBezTo>
                  <a:cubicBezTo>
                    <a:pt x="7519" y="4884"/>
                    <a:pt x="6872" y="4227"/>
                    <a:pt x="6872" y="3424"/>
                  </a:cubicBezTo>
                  <a:cubicBezTo>
                    <a:pt x="6872" y="2547"/>
                    <a:pt x="7591" y="1968"/>
                    <a:pt x="8338" y="1968"/>
                  </a:cubicBezTo>
                  <a:close/>
                  <a:moveTo>
                    <a:pt x="8270" y="1"/>
                  </a:moveTo>
                  <a:cubicBezTo>
                    <a:pt x="7177" y="1"/>
                    <a:pt x="6076" y="216"/>
                    <a:pt x="5029" y="659"/>
                  </a:cubicBezTo>
                  <a:cubicBezTo>
                    <a:pt x="1980" y="1963"/>
                    <a:pt x="0" y="4963"/>
                    <a:pt x="0" y="8276"/>
                  </a:cubicBezTo>
                  <a:cubicBezTo>
                    <a:pt x="0" y="11589"/>
                    <a:pt x="1980" y="14589"/>
                    <a:pt x="5029" y="15883"/>
                  </a:cubicBezTo>
                  <a:cubicBezTo>
                    <a:pt x="6078" y="16330"/>
                    <a:pt x="7183" y="16548"/>
                    <a:pt x="8278" y="16548"/>
                  </a:cubicBezTo>
                  <a:cubicBezTo>
                    <a:pt x="10375" y="16548"/>
                    <a:pt x="12437" y="15750"/>
                    <a:pt x="14009" y="14236"/>
                  </a:cubicBezTo>
                  <a:cubicBezTo>
                    <a:pt x="14215" y="14040"/>
                    <a:pt x="14205" y="13717"/>
                    <a:pt x="13999" y="13530"/>
                  </a:cubicBezTo>
                  <a:lnTo>
                    <a:pt x="8088" y="8276"/>
                  </a:lnTo>
                  <a:lnTo>
                    <a:pt x="13999" y="3022"/>
                  </a:lnTo>
                  <a:cubicBezTo>
                    <a:pt x="14205" y="2835"/>
                    <a:pt x="14215" y="2502"/>
                    <a:pt x="14009" y="2306"/>
                  </a:cubicBezTo>
                  <a:cubicBezTo>
                    <a:pt x="12435" y="797"/>
                    <a:pt x="10370" y="1"/>
                    <a:pt x="8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124"/>
          <p:cNvGrpSpPr/>
          <p:nvPr/>
        </p:nvGrpSpPr>
        <p:grpSpPr>
          <a:xfrm>
            <a:off x="1818511" y="3817887"/>
            <a:ext cx="247306" cy="324040"/>
            <a:chOff x="1818511" y="3817887"/>
            <a:chExt cx="247306" cy="324040"/>
          </a:xfrm>
        </p:grpSpPr>
        <p:sp>
          <p:nvSpPr>
            <p:cNvPr id="1751" name="Google Shape;1751;p124"/>
            <p:cNvSpPr/>
            <p:nvPr/>
          </p:nvSpPr>
          <p:spPr>
            <a:xfrm>
              <a:off x="1818511" y="4037364"/>
              <a:ext cx="247110" cy="47790"/>
            </a:xfrm>
            <a:custGeom>
              <a:avLst/>
              <a:gdLst/>
              <a:ahLst/>
              <a:cxnLst/>
              <a:rect l="l" t="t" r="r" b="b"/>
              <a:pathLst>
                <a:path w="12627" h="2442" extrusionOk="0">
                  <a:moveTo>
                    <a:pt x="12137" y="0"/>
                  </a:moveTo>
                  <a:lnTo>
                    <a:pt x="12137" y="10"/>
                  </a:lnTo>
                  <a:lnTo>
                    <a:pt x="491" y="10"/>
                  </a:lnTo>
                  <a:cubicBezTo>
                    <a:pt x="216" y="10"/>
                    <a:pt x="1" y="226"/>
                    <a:pt x="1" y="500"/>
                  </a:cubicBezTo>
                  <a:lnTo>
                    <a:pt x="1" y="1951"/>
                  </a:lnTo>
                  <a:cubicBezTo>
                    <a:pt x="1" y="2216"/>
                    <a:pt x="216" y="2441"/>
                    <a:pt x="491" y="2441"/>
                  </a:cubicBezTo>
                  <a:lnTo>
                    <a:pt x="12137" y="2441"/>
                  </a:lnTo>
                  <a:cubicBezTo>
                    <a:pt x="12402" y="2441"/>
                    <a:pt x="12627" y="2216"/>
                    <a:pt x="12627" y="1951"/>
                  </a:cubicBezTo>
                  <a:lnTo>
                    <a:pt x="12627" y="490"/>
                  </a:lnTo>
                  <a:cubicBezTo>
                    <a:pt x="12627" y="226"/>
                    <a:pt x="12402" y="0"/>
                    <a:pt x="1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24"/>
            <p:cNvSpPr/>
            <p:nvPr/>
          </p:nvSpPr>
          <p:spPr>
            <a:xfrm>
              <a:off x="1818511" y="4122924"/>
              <a:ext cx="247306" cy="19002"/>
            </a:xfrm>
            <a:custGeom>
              <a:avLst/>
              <a:gdLst/>
              <a:ahLst/>
              <a:cxnLst/>
              <a:rect l="l" t="t" r="r" b="b"/>
              <a:pathLst>
                <a:path w="12637" h="971" extrusionOk="0">
                  <a:moveTo>
                    <a:pt x="491" y="0"/>
                  </a:moveTo>
                  <a:cubicBezTo>
                    <a:pt x="216" y="0"/>
                    <a:pt x="1" y="236"/>
                    <a:pt x="10" y="510"/>
                  </a:cubicBezTo>
                  <a:cubicBezTo>
                    <a:pt x="20" y="775"/>
                    <a:pt x="246" y="971"/>
                    <a:pt x="501" y="971"/>
                  </a:cubicBezTo>
                  <a:lnTo>
                    <a:pt x="12137" y="971"/>
                  </a:lnTo>
                  <a:cubicBezTo>
                    <a:pt x="12411" y="971"/>
                    <a:pt x="12637" y="736"/>
                    <a:pt x="12627" y="461"/>
                  </a:cubicBezTo>
                  <a:cubicBezTo>
                    <a:pt x="12607" y="196"/>
                    <a:pt x="12392" y="0"/>
                    <a:pt x="12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24"/>
            <p:cNvSpPr/>
            <p:nvPr/>
          </p:nvSpPr>
          <p:spPr>
            <a:xfrm>
              <a:off x="1837689" y="3817887"/>
              <a:ext cx="208753" cy="200690"/>
            </a:xfrm>
            <a:custGeom>
              <a:avLst/>
              <a:gdLst/>
              <a:ahLst/>
              <a:cxnLst/>
              <a:rect l="l" t="t" r="r" b="b"/>
              <a:pathLst>
                <a:path w="10667" h="10255" extrusionOk="0">
                  <a:moveTo>
                    <a:pt x="5327" y="0"/>
                  </a:moveTo>
                  <a:cubicBezTo>
                    <a:pt x="3726" y="0"/>
                    <a:pt x="2413" y="1297"/>
                    <a:pt x="2422" y="2912"/>
                  </a:cubicBezTo>
                  <a:cubicBezTo>
                    <a:pt x="2422" y="3883"/>
                    <a:pt x="2677" y="4824"/>
                    <a:pt x="2922" y="5726"/>
                  </a:cubicBezTo>
                  <a:cubicBezTo>
                    <a:pt x="3167" y="6618"/>
                    <a:pt x="3383" y="7461"/>
                    <a:pt x="3383" y="8304"/>
                  </a:cubicBezTo>
                  <a:cubicBezTo>
                    <a:pt x="3383" y="8568"/>
                    <a:pt x="3167" y="8794"/>
                    <a:pt x="2893" y="8794"/>
                  </a:cubicBezTo>
                  <a:lnTo>
                    <a:pt x="1452" y="8794"/>
                  </a:lnTo>
                  <a:cubicBezTo>
                    <a:pt x="648" y="8794"/>
                    <a:pt x="1" y="9451"/>
                    <a:pt x="1" y="10255"/>
                  </a:cubicBezTo>
                  <a:lnTo>
                    <a:pt x="10667" y="10255"/>
                  </a:lnTo>
                  <a:cubicBezTo>
                    <a:pt x="10657" y="9451"/>
                    <a:pt x="10010" y="8804"/>
                    <a:pt x="9206" y="8804"/>
                  </a:cubicBezTo>
                  <a:lnTo>
                    <a:pt x="7755" y="8804"/>
                  </a:lnTo>
                  <a:cubicBezTo>
                    <a:pt x="7481" y="8804"/>
                    <a:pt x="7265" y="8578"/>
                    <a:pt x="7265" y="8314"/>
                  </a:cubicBezTo>
                  <a:cubicBezTo>
                    <a:pt x="7265" y="7451"/>
                    <a:pt x="7510" y="6578"/>
                    <a:pt x="7736" y="5735"/>
                  </a:cubicBezTo>
                  <a:cubicBezTo>
                    <a:pt x="7981" y="4853"/>
                    <a:pt x="8226" y="3932"/>
                    <a:pt x="8236" y="2991"/>
                  </a:cubicBezTo>
                  <a:cubicBezTo>
                    <a:pt x="8285" y="1373"/>
                    <a:pt x="6991" y="20"/>
                    <a:pt x="5363" y="1"/>
                  </a:cubicBezTo>
                  <a:cubicBezTo>
                    <a:pt x="5351" y="0"/>
                    <a:pt x="5339" y="0"/>
                    <a:pt x="5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124"/>
          <p:cNvSpPr/>
          <p:nvPr/>
        </p:nvSpPr>
        <p:spPr>
          <a:xfrm>
            <a:off x="1780154" y="3284741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7784" y="5334"/>
                </a:moveTo>
                <a:lnTo>
                  <a:pt x="7784" y="7402"/>
                </a:lnTo>
                <a:lnTo>
                  <a:pt x="9333" y="6373"/>
                </a:lnTo>
                <a:lnTo>
                  <a:pt x="9325" y="6368"/>
                </a:lnTo>
                <a:lnTo>
                  <a:pt x="9333" y="6363"/>
                </a:lnTo>
                <a:lnTo>
                  <a:pt x="7784" y="5334"/>
                </a:lnTo>
                <a:close/>
                <a:moveTo>
                  <a:pt x="7305" y="3942"/>
                </a:moveTo>
                <a:cubicBezTo>
                  <a:pt x="7394" y="3942"/>
                  <a:pt x="7484" y="3967"/>
                  <a:pt x="7568" y="4020"/>
                </a:cubicBezTo>
                <a:lnTo>
                  <a:pt x="10479" y="5961"/>
                </a:lnTo>
                <a:cubicBezTo>
                  <a:pt x="10764" y="6157"/>
                  <a:pt x="10764" y="6569"/>
                  <a:pt x="10479" y="6765"/>
                </a:cubicBezTo>
                <a:lnTo>
                  <a:pt x="7568" y="8706"/>
                </a:lnTo>
                <a:cubicBezTo>
                  <a:pt x="7484" y="8760"/>
                  <a:pt x="7393" y="8784"/>
                  <a:pt x="7305" y="8784"/>
                </a:cubicBezTo>
                <a:cubicBezTo>
                  <a:pt x="7053" y="8784"/>
                  <a:pt x="6820" y="8587"/>
                  <a:pt x="6813" y="8304"/>
                </a:cubicBezTo>
                <a:lnTo>
                  <a:pt x="6813" y="4432"/>
                </a:lnTo>
                <a:cubicBezTo>
                  <a:pt x="6820" y="4141"/>
                  <a:pt x="7054" y="3942"/>
                  <a:pt x="7305" y="3942"/>
                </a:cubicBezTo>
                <a:close/>
                <a:moveTo>
                  <a:pt x="2941" y="2971"/>
                </a:moveTo>
                <a:lnTo>
                  <a:pt x="2941" y="9755"/>
                </a:lnTo>
                <a:lnTo>
                  <a:pt x="13607" y="9755"/>
                </a:lnTo>
                <a:lnTo>
                  <a:pt x="13607" y="2971"/>
                </a:lnTo>
                <a:close/>
                <a:moveTo>
                  <a:pt x="14097" y="2001"/>
                </a:moveTo>
                <a:cubicBezTo>
                  <a:pt x="14362" y="2001"/>
                  <a:pt x="14577" y="2216"/>
                  <a:pt x="14587" y="2491"/>
                </a:cubicBezTo>
                <a:lnTo>
                  <a:pt x="14587" y="10245"/>
                </a:lnTo>
                <a:cubicBezTo>
                  <a:pt x="14577" y="10510"/>
                  <a:pt x="14362" y="10725"/>
                  <a:pt x="14097" y="10725"/>
                </a:cubicBezTo>
                <a:lnTo>
                  <a:pt x="2451" y="10725"/>
                </a:lnTo>
                <a:cubicBezTo>
                  <a:pt x="2186" y="10725"/>
                  <a:pt x="1961" y="10510"/>
                  <a:pt x="1961" y="10245"/>
                </a:cubicBezTo>
                <a:lnTo>
                  <a:pt x="1961" y="2491"/>
                </a:lnTo>
                <a:cubicBezTo>
                  <a:pt x="1961" y="2216"/>
                  <a:pt x="2186" y="2001"/>
                  <a:pt x="2451" y="2001"/>
                </a:cubicBezTo>
                <a:close/>
                <a:moveTo>
                  <a:pt x="5350" y="12666"/>
                </a:moveTo>
                <a:cubicBezTo>
                  <a:pt x="5128" y="12666"/>
                  <a:pt x="4964" y="12805"/>
                  <a:pt x="4899" y="12981"/>
                </a:cubicBezTo>
                <a:lnTo>
                  <a:pt x="4899" y="12981"/>
                </a:lnTo>
                <a:cubicBezTo>
                  <a:pt x="4831" y="13150"/>
                  <a:pt x="4855" y="13356"/>
                  <a:pt x="5009" y="13510"/>
                </a:cubicBezTo>
                <a:cubicBezTo>
                  <a:pt x="5108" y="13608"/>
                  <a:pt x="5229" y="13652"/>
                  <a:pt x="5349" y="13652"/>
                </a:cubicBezTo>
                <a:cubicBezTo>
                  <a:pt x="5488" y="13652"/>
                  <a:pt x="5625" y="13592"/>
                  <a:pt x="5720" y="13489"/>
                </a:cubicBezTo>
                <a:lnTo>
                  <a:pt x="5720" y="13489"/>
                </a:lnTo>
                <a:cubicBezTo>
                  <a:pt x="5798" y="13405"/>
                  <a:pt x="5849" y="13291"/>
                  <a:pt x="5852" y="13157"/>
                </a:cubicBezTo>
                <a:cubicBezTo>
                  <a:pt x="5852" y="12892"/>
                  <a:pt x="5627" y="12666"/>
                  <a:pt x="5362" y="12666"/>
                </a:cubicBezTo>
                <a:cubicBezTo>
                  <a:pt x="5358" y="12666"/>
                  <a:pt x="5354" y="12666"/>
                  <a:pt x="5350" y="12666"/>
                </a:cubicBezTo>
                <a:close/>
                <a:moveTo>
                  <a:pt x="5362" y="11696"/>
                </a:moveTo>
                <a:cubicBezTo>
                  <a:pt x="5933" y="11696"/>
                  <a:pt x="6504" y="12019"/>
                  <a:pt x="6735" y="12666"/>
                </a:cubicBezTo>
                <a:lnTo>
                  <a:pt x="14087" y="12666"/>
                </a:lnTo>
                <a:cubicBezTo>
                  <a:pt x="14113" y="12662"/>
                  <a:pt x="14139" y="12660"/>
                  <a:pt x="14165" y="12660"/>
                </a:cubicBezTo>
                <a:cubicBezTo>
                  <a:pt x="14426" y="12660"/>
                  <a:pt x="14646" y="12879"/>
                  <a:pt x="14646" y="13147"/>
                </a:cubicBezTo>
                <a:cubicBezTo>
                  <a:pt x="14646" y="13428"/>
                  <a:pt x="14420" y="13641"/>
                  <a:pt x="14154" y="13641"/>
                </a:cubicBezTo>
                <a:cubicBezTo>
                  <a:pt x="14132" y="13641"/>
                  <a:pt x="14109" y="13640"/>
                  <a:pt x="14087" y="13637"/>
                </a:cubicBezTo>
                <a:lnTo>
                  <a:pt x="6745" y="13637"/>
                </a:lnTo>
                <a:cubicBezTo>
                  <a:pt x="6514" y="14284"/>
                  <a:pt x="5941" y="14607"/>
                  <a:pt x="5368" y="14607"/>
                </a:cubicBezTo>
                <a:cubicBezTo>
                  <a:pt x="4796" y="14607"/>
                  <a:pt x="4225" y="14284"/>
                  <a:pt x="4000" y="13637"/>
                </a:cubicBezTo>
                <a:lnTo>
                  <a:pt x="2451" y="13637"/>
                </a:lnTo>
                <a:cubicBezTo>
                  <a:pt x="2428" y="13640"/>
                  <a:pt x="2406" y="13641"/>
                  <a:pt x="2384" y="13641"/>
                </a:cubicBezTo>
                <a:cubicBezTo>
                  <a:pt x="2118" y="13641"/>
                  <a:pt x="1892" y="13428"/>
                  <a:pt x="1892" y="13147"/>
                </a:cubicBezTo>
                <a:cubicBezTo>
                  <a:pt x="1892" y="12879"/>
                  <a:pt x="2111" y="12660"/>
                  <a:pt x="2373" y="12660"/>
                </a:cubicBezTo>
                <a:cubicBezTo>
                  <a:pt x="2398" y="12660"/>
                  <a:pt x="2424" y="12662"/>
                  <a:pt x="2451" y="12666"/>
                </a:cubicBezTo>
                <a:lnTo>
                  <a:pt x="3990" y="12666"/>
                </a:lnTo>
                <a:cubicBezTo>
                  <a:pt x="4220" y="12019"/>
                  <a:pt x="4791" y="11696"/>
                  <a:pt x="5362" y="11696"/>
                </a:cubicBezTo>
                <a:close/>
                <a:moveTo>
                  <a:pt x="490" y="1"/>
                </a:moveTo>
                <a:cubicBezTo>
                  <a:pt x="216" y="1"/>
                  <a:pt x="0" y="217"/>
                  <a:pt x="0" y="491"/>
                </a:cubicBez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91"/>
                </a:lnTo>
                <a:cubicBezTo>
                  <a:pt x="1654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24"/>
          <p:cNvSpPr/>
          <p:nvPr/>
        </p:nvSpPr>
        <p:spPr>
          <a:xfrm>
            <a:off x="1780154" y="2753905"/>
            <a:ext cx="323844" cy="323864"/>
          </a:xfrm>
          <a:custGeom>
            <a:avLst/>
            <a:gdLst/>
            <a:ahLst/>
            <a:cxnLst/>
            <a:rect l="l" t="t" r="r" b="b"/>
            <a:pathLst>
              <a:path w="16548" h="16549" extrusionOk="0">
                <a:moveTo>
                  <a:pt x="6335" y="7805"/>
                </a:moveTo>
                <a:cubicBezTo>
                  <a:pt x="6588" y="7805"/>
                  <a:pt x="6830" y="8005"/>
                  <a:pt x="6823" y="8304"/>
                </a:cubicBezTo>
                <a:cubicBezTo>
                  <a:pt x="6823" y="8569"/>
                  <a:pt x="6597" y="8784"/>
                  <a:pt x="6333" y="8784"/>
                </a:cubicBezTo>
                <a:cubicBezTo>
                  <a:pt x="5892" y="8784"/>
                  <a:pt x="5676" y="8255"/>
                  <a:pt x="5990" y="7951"/>
                </a:cubicBezTo>
                <a:cubicBezTo>
                  <a:pt x="6091" y="7850"/>
                  <a:pt x="6214" y="7805"/>
                  <a:pt x="6335" y="7805"/>
                </a:cubicBezTo>
                <a:close/>
                <a:moveTo>
                  <a:pt x="0" y="6853"/>
                </a:moveTo>
                <a:lnTo>
                  <a:pt x="0" y="9755"/>
                </a:lnTo>
                <a:lnTo>
                  <a:pt x="1970" y="9755"/>
                </a:lnTo>
                <a:lnTo>
                  <a:pt x="1970" y="6853"/>
                </a:lnTo>
                <a:close/>
                <a:moveTo>
                  <a:pt x="8274" y="6853"/>
                </a:moveTo>
                <a:cubicBezTo>
                  <a:pt x="8587" y="7265"/>
                  <a:pt x="8764" y="7775"/>
                  <a:pt x="8764" y="8304"/>
                </a:cubicBezTo>
                <a:lnTo>
                  <a:pt x="8754" y="8304"/>
                </a:lnTo>
                <a:cubicBezTo>
                  <a:pt x="8754" y="8833"/>
                  <a:pt x="8587" y="9343"/>
                  <a:pt x="8264" y="9755"/>
                </a:cubicBezTo>
                <a:lnTo>
                  <a:pt x="11666" y="9755"/>
                </a:lnTo>
                <a:lnTo>
                  <a:pt x="11666" y="6853"/>
                </a:lnTo>
                <a:close/>
                <a:moveTo>
                  <a:pt x="6321" y="6853"/>
                </a:moveTo>
                <a:cubicBezTo>
                  <a:pt x="5035" y="6853"/>
                  <a:pt x="4385" y="8415"/>
                  <a:pt x="5303" y="9333"/>
                </a:cubicBezTo>
                <a:cubicBezTo>
                  <a:pt x="5598" y="9628"/>
                  <a:pt x="5961" y="9760"/>
                  <a:pt x="6317" y="9760"/>
                </a:cubicBezTo>
                <a:cubicBezTo>
                  <a:pt x="7065" y="9760"/>
                  <a:pt x="7784" y="9180"/>
                  <a:pt x="7784" y="8304"/>
                </a:cubicBezTo>
                <a:cubicBezTo>
                  <a:pt x="7784" y="7500"/>
                  <a:pt x="7137" y="6853"/>
                  <a:pt x="6333" y="6853"/>
                </a:cubicBezTo>
                <a:cubicBezTo>
                  <a:pt x="6329" y="6853"/>
                  <a:pt x="6325" y="6853"/>
                  <a:pt x="6321" y="6853"/>
                </a:cubicBezTo>
                <a:close/>
                <a:moveTo>
                  <a:pt x="6279" y="5882"/>
                </a:moveTo>
                <a:cubicBezTo>
                  <a:pt x="6297" y="5882"/>
                  <a:pt x="6315" y="5882"/>
                  <a:pt x="6333" y="5883"/>
                </a:cubicBezTo>
                <a:lnTo>
                  <a:pt x="12146" y="5883"/>
                </a:lnTo>
                <a:cubicBezTo>
                  <a:pt x="12421" y="5883"/>
                  <a:pt x="12636" y="6098"/>
                  <a:pt x="12636" y="6373"/>
                </a:cubicBezTo>
                <a:lnTo>
                  <a:pt x="12636" y="10245"/>
                </a:lnTo>
                <a:cubicBezTo>
                  <a:pt x="12626" y="10510"/>
                  <a:pt x="12411" y="10725"/>
                  <a:pt x="12146" y="10725"/>
                </a:cubicBezTo>
                <a:lnTo>
                  <a:pt x="6333" y="10725"/>
                </a:lnTo>
                <a:cubicBezTo>
                  <a:pt x="6315" y="10726"/>
                  <a:pt x="6297" y="10726"/>
                  <a:pt x="6279" y="10726"/>
                </a:cubicBezTo>
                <a:cubicBezTo>
                  <a:pt x="4941" y="10726"/>
                  <a:pt x="3853" y="9649"/>
                  <a:pt x="3853" y="8304"/>
                </a:cubicBezTo>
                <a:cubicBezTo>
                  <a:pt x="3853" y="6959"/>
                  <a:pt x="4941" y="5882"/>
                  <a:pt x="6279" y="5882"/>
                </a:cubicBezTo>
                <a:close/>
                <a:moveTo>
                  <a:pt x="2941" y="2971"/>
                </a:moveTo>
                <a:lnTo>
                  <a:pt x="2941" y="4432"/>
                </a:lnTo>
                <a:cubicBezTo>
                  <a:pt x="2941" y="4697"/>
                  <a:pt x="2715" y="4912"/>
                  <a:pt x="2451" y="4912"/>
                </a:cubicBezTo>
                <a:lnTo>
                  <a:pt x="0" y="4912"/>
                </a:lnTo>
                <a:lnTo>
                  <a:pt x="0" y="5883"/>
                </a:lnTo>
                <a:lnTo>
                  <a:pt x="2451" y="5883"/>
                </a:lnTo>
                <a:cubicBezTo>
                  <a:pt x="2715" y="5883"/>
                  <a:pt x="2931" y="6098"/>
                  <a:pt x="2931" y="6373"/>
                </a:cubicBezTo>
                <a:lnTo>
                  <a:pt x="2931" y="10245"/>
                </a:lnTo>
                <a:cubicBezTo>
                  <a:pt x="2931" y="10510"/>
                  <a:pt x="2715" y="10725"/>
                  <a:pt x="2451" y="10725"/>
                </a:cubicBezTo>
                <a:lnTo>
                  <a:pt x="0" y="10725"/>
                </a:lnTo>
                <a:lnTo>
                  <a:pt x="0" y="11696"/>
                </a:lnTo>
                <a:lnTo>
                  <a:pt x="2451" y="11696"/>
                </a:lnTo>
                <a:cubicBezTo>
                  <a:pt x="2715" y="11696"/>
                  <a:pt x="2931" y="11921"/>
                  <a:pt x="2931" y="12186"/>
                </a:cubicBezTo>
                <a:lnTo>
                  <a:pt x="2931" y="13637"/>
                </a:lnTo>
                <a:lnTo>
                  <a:pt x="13597" y="13637"/>
                </a:lnTo>
                <a:lnTo>
                  <a:pt x="13597" y="2981"/>
                </a:lnTo>
                <a:lnTo>
                  <a:pt x="2941" y="2971"/>
                </a:lnTo>
                <a:close/>
                <a:moveTo>
                  <a:pt x="490" y="1"/>
                </a:moveTo>
                <a:cubicBezTo>
                  <a:pt x="225" y="1"/>
                  <a:pt x="0" y="217"/>
                  <a:pt x="0" y="481"/>
                </a:cubicBezTo>
                <a:lnTo>
                  <a:pt x="0" y="3942"/>
                </a:lnTo>
                <a:lnTo>
                  <a:pt x="1970" y="3942"/>
                </a:lnTo>
                <a:lnTo>
                  <a:pt x="1970" y="2491"/>
                </a:lnTo>
                <a:cubicBezTo>
                  <a:pt x="1970" y="2216"/>
                  <a:pt x="2186" y="2001"/>
                  <a:pt x="2461" y="2001"/>
                </a:cubicBezTo>
                <a:lnTo>
                  <a:pt x="14097" y="2001"/>
                </a:lnTo>
                <a:cubicBezTo>
                  <a:pt x="14362" y="2001"/>
                  <a:pt x="14587" y="2216"/>
                  <a:pt x="14587" y="2491"/>
                </a:cubicBezTo>
                <a:lnTo>
                  <a:pt x="14587" y="14117"/>
                </a:lnTo>
                <a:cubicBezTo>
                  <a:pt x="14577" y="14392"/>
                  <a:pt x="14362" y="14607"/>
                  <a:pt x="14097" y="14607"/>
                </a:cubicBezTo>
                <a:lnTo>
                  <a:pt x="2451" y="14607"/>
                </a:lnTo>
                <a:cubicBezTo>
                  <a:pt x="2186" y="14607"/>
                  <a:pt x="1961" y="14392"/>
                  <a:pt x="1961" y="14117"/>
                </a:cubicBezTo>
                <a:lnTo>
                  <a:pt x="1961" y="12666"/>
                </a:lnTo>
                <a:lnTo>
                  <a:pt x="0" y="12666"/>
                </a:lnTo>
                <a:lnTo>
                  <a:pt x="0" y="16058"/>
                </a:lnTo>
                <a:cubicBezTo>
                  <a:pt x="0" y="16333"/>
                  <a:pt x="216" y="16548"/>
                  <a:pt x="490" y="16548"/>
                </a:cubicBezTo>
                <a:lnTo>
                  <a:pt x="16057" y="16548"/>
                </a:lnTo>
                <a:cubicBezTo>
                  <a:pt x="16322" y="16548"/>
                  <a:pt x="16548" y="16333"/>
                  <a:pt x="16548" y="16058"/>
                </a:cubicBezTo>
                <a:lnTo>
                  <a:pt x="16548" y="481"/>
                </a:lnTo>
                <a:cubicBezTo>
                  <a:pt x="16538" y="217"/>
                  <a:pt x="16322" y="1"/>
                  <a:pt x="160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6" name="Google Shape;1756;p124"/>
          <p:cNvGrpSpPr/>
          <p:nvPr/>
        </p:nvGrpSpPr>
        <p:grpSpPr>
          <a:xfrm>
            <a:off x="1776690" y="2244870"/>
            <a:ext cx="330557" cy="326623"/>
            <a:chOff x="1776690" y="2244870"/>
            <a:chExt cx="330557" cy="326623"/>
          </a:xfrm>
        </p:grpSpPr>
        <p:sp>
          <p:nvSpPr>
            <p:cNvPr id="1757" name="Google Shape;1757;p124"/>
            <p:cNvSpPr/>
            <p:nvPr/>
          </p:nvSpPr>
          <p:spPr>
            <a:xfrm>
              <a:off x="1776690" y="2438378"/>
              <a:ext cx="123839" cy="133115"/>
            </a:xfrm>
            <a:custGeom>
              <a:avLst/>
              <a:gdLst/>
              <a:ahLst/>
              <a:cxnLst/>
              <a:rect l="l" t="t" r="r" b="b"/>
              <a:pathLst>
                <a:path w="6328" h="6802" extrusionOk="0">
                  <a:moveTo>
                    <a:pt x="3178" y="2829"/>
                  </a:moveTo>
                  <a:cubicBezTo>
                    <a:pt x="3427" y="2829"/>
                    <a:pt x="3667" y="3024"/>
                    <a:pt x="3667" y="3321"/>
                  </a:cubicBezTo>
                  <a:cubicBezTo>
                    <a:pt x="3667" y="3586"/>
                    <a:pt x="3451" y="3811"/>
                    <a:pt x="3177" y="3811"/>
                  </a:cubicBezTo>
                  <a:cubicBezTo>
                    <a:pt x="2745" y="3811"/>
                    <a:pt x="2520" y="3282"/>
                    <a:pt x="2834" y="2978"/>
                  </a:cubicBezTo>
                  <a:cubicBezTo>
                    <a:pt x="2933" y="2875"/>
                    <a:pt x="3056" y="2829"/>
                    <a:pt x="3178" y="2829"/>
                  </a:cubicBezTo>
                  <a:close/>
                  <a:moveTo>
                    <a:pt x="3182" y="0"/>
                  </a:moveTo>
                  <a:cubicBezTo>
                    <a:pt x="2961" y="0"/>
                    <a:pt x="2741" y="140"/>
                    <a:pt x="2696" y="419"/>
                  </a:cubicBezTo>
                  <a:lnTo>
                    <a:pt x="2696" y="949"/>
                  </a:lnTo>
                  <a:cubicBezTo>
                    <a:pt x="2187" y="1057"/>
                    <a:pt x="1716" y="1321"/>
                    <a:pt x="1373" y="1723"/>
                  </a:cubicBezTo>
                  <a:lnTo>
                    <a:pt x="912" y="1449"/>
                  </a:lnTo>
                  <a:cubicBezTo>
                    <a:pt x="844" y="1421"/>
                    <a:pt x="778" y="1409"/>
                    <a:pt x="716" y="1409"/>
                  </a:cubicBezTo>
                  <a:cubicBezTo>
                    <a:pt x="291" y="1409"/>
                    <a:pt x="29" y="1984"/>
                    <a:pt x="422" y="2292"/>
                  </a:cubicBezTo>
                  <a:lnTo>
                    <a:pt x="883" y="2557"/>
                  </a:lnTo>
                  <a:cubicBezTo>
                    <a:pt x="716" y="3056"/>
                    <a:pt x="716" y="3596"/>
                    <a:pt x="883" y="4096"/>
                  </a:cubicBezTo>
                  <a:lnTo>
                    <a:pt x="422" y="4360"/>
                  </a:lnTo>
                  <a:cubicBezTo>
                    <a:pt x="1" y="4655"/>
                    <a:pt x="268" y="5255"/>
                    <a:pt x="694" y="5255"/>
                  </a:cubicBezTo>
                  <a:cubicBezTo>
                    <a:pt x="763" y="5255"/>
                    <a:pt x="837" y="5239"/>
                    <a:pt x="912" y="5203"/>
                  </a:cubicBezTo>
                  <a:lnTo>
                    <a:pt x="1373" y="4939"/>
                  </a:lnTo>
                  <a:cubicBezTo>
                    <a:pt x="1726" y="5331"/>
                    <a:pt x="2187" y="5595"/>
                    <a:pt x="2706" y="5703"/>
                  </a:cubicBezTo>
                  <a:lnTo>
                    <a:pt x="2706" y="6242"/>
                  </a:lnTo>
                  <a:cubicBezTo>
                    <a:pt x="2657" y="6537"/>
                    <a:pt x="2892" y="6801"/>
                    <a:pt x="3187" y="6801"/>
                  </a:cubicBezTo>
                  <a:cubicBezTo>
                    <a:pt x="3490" y="6801"/>
                    <a:pt x="3716" y="6537"/>
                    <a:pt x="3677" y="6242"/>
                  </a:cubicBezTo>
                  <a:lnTo>
                    <a:pt x="3677" y="5703"/>
                  </a:lnTo>
                  <a:cubicBezTo>
                    <a:pt x="4186" y="5595"/>
                    <a:pt x="4657" y="5331"/>
                    <a:pt x="5000" y="4939"/>
                  </a:cubicBezTo>
                  <a:lnTo>
                    <a:pt x="5461" y="5203"/>
                  </a:lnTo>
                  <a:cubicBezTo>
                    <a:pt x="5526" y="5229"/>
                    <a:pt x="5589" y="5241"/>
                    <a:pt x="5649" y="5241"/>
                  </a:cubicBezTo>
                  <a:cubicBezTo>
                    <a:pt x="6068" y="5241"/>
                    <a:pt x="6327" y="4669"/>
                    <a:pt x="5941" y="4360"/>
                  </a:cubicBezTo>
                  <a:lnTo>
                    <a:pt x="5480" y="4096"/>
                  </a:lnTo>
                  <a:cubicBezTo>
                    <a:pt x="5647" y="3596"/>
                    <a:pt x="5647" y="3056"/>
                    <a:pt x="5480" y="2566"/>
                  </a:cubicBezTo>
                  <a:lnTo>
                    <a:pt x="5941" y="2292"/>
                  </a:lnTo>
                  <a:cubicBezTo>
                    <a:pt x="6176" y="2164"/>
                    <a:pt x="6255" y="1870"/>
                    <a:pt x="6118" y="1635"/>
                  </a:cubicBezTo>
                  <a:lnTo>
                    <a:pt x="6118" y="1625"/>
                  </a:lnTo>
                  <a:cubicBezTo>
                    <a:pt x="6025" y="1473"/>
                    <a:pt x="5861" y="1388"/>
                    <a:pt x="5694" y="1388"/>
                  </a:cubicBezTo>
                  <a:cubicBezTo>
                    <a:pt x="5614" y="1388"/>
                    <a:pt x="5534" y="1407"/>
                    <a:pt x="5461" y="1449"/>
                  </a:cubicBezTo>
                  <a:lnTo>
                    <a:pt x="4990" y="1723"/>
                  </a:lnTo>
                  <a:cubicBezTo>
                    <a:pt x="4647" y="1321"/>
                    <a:pt x="4177" y="1057"/>
                    <a:pt x="3667" y="949"/>
                  </a:cubicBezTo>
                  <a:lnTo>
                    <a:pt x="3667" y="419"/>
                  </a:lnTo>
                  <a:cubicBezTo>
                    <a:pt x="3623" y="140"/>
                    <a:pt x="3402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24"/>
            <p:cNvSpPr/>
            <p:nvPr/>
          </p:nvSpPr>
          <p:spPr>
            <a:xfrm>
              <a:off x="1983310" y="2438378"/>
              <a:ext cx="123937" cy="132919"/>
            </a:xfrm>
            <a:custGeom>
              <a:avLst/>
              <a:gdLst/>
              <a:ahLst/>
              <a:cxnLst/>
              <a:rect l="l" t="t" r="r" b="b"/>
              <a:pathLst>
                <a:path w="6333" h="6792" extrusionOk="0">
                  <a:moveTo>
                    <a:pt x="3158" y="2829"/>
                  </a:moveTo>
                  <a:cubicBezTo>
                    <a:pt x="3407" y="2829"/>
                    <a:pt x="3647" y="3024"/>
                    <a:pt x="3647" y="3321"/>
                  </a:cubicBezTo>
                  <a:cubicBezTo>
                    <a:pt x="3647" y="3586"/>
                    <a:pt x="3422" y="3811"/>
                    <a:pt x="3157" y="3811"/>
                  </a:cubicBezTo>
                  <a:cubicBezTo>
                    <a:pt x="2716" y="3811"/>
                    <a:pt x="2500" y="3282"/>
                    <a:pt x="2814" y="2978"/>
                  </a:cubicBezTo>
                  <a:cubicBezTo>
                    <a:pt x="2913" y="2875"/>
                    <a:pt x="3037" y="2829"/>
                    <a:pt x="3158" y="2829"/>
                  </a:cubicBezTo>
                  <a:close/>
                  <a:moveTo>
                    <a:pt x="3148" y="0"/>
                  </a:moveTo>
                  <a:cubicBezTo>
                    <a:pt x="2927" y="0"/>
                    <a:pt x="2706" y="140"/>
                    <a:pt x="2667" y="419"/>
                  </a:cubicBezTo>
                  <a:lnTo>
                    <a:pt x="2667" y="949"/>
                  </a:lnTo>
                  <a:cubicBezTo>
                    <a:pt x="2147" y="1057"/>
                    <a:pt x="1687" y="1321"/>
                    <a:pt x="1343" y="1723"/>
                  </a:cubicBezTo>
                  <a:lnTo>
                    <a:pt x="873" y="1449"/>
                  </a:lnTo>
                  <a:cubicBezTo>
                    <a:pt x="784" y="1382"/>
                    <a:pt x="682" y="1351"/>
                    <a:pt x="580" y="1351"/>
                  </a:cubicBezTo>
                  <a:cubicBezTo>
                    <a:pt x="411" y="1351"/>
                    <a:pt x="245" y="1437"/>
                    <a:pt x="148" y="1596"/>
                  </a:cubicBezTo>
                  <a:cubicBezTo>
                    <a:pt x="0" y="1851"/>
                    <a:pt x="108" y="2174"/>
                    <a:pt x="383" y="2292"/>
                  </a:cubicBezTo>
                  <a:lnTo>
                    <a:pt x="844" y="2557"/>
                  </a:lnTo>
                  <a:cubicBezTo>
                    <a:pt x="677" y="3056"/>
                    <a:pt x="677" y="3596"/>
                    <a:pt x="844" y="4096"/>
                  </a:cubicBezTo>
                  <a:lnTo>
                    <a:pt x="402" y="4360"/>
                  </a:lnTo>
                  <a:cubicBezTo>
                    <a:pt x="128" y="4478"/>
                    <a:pt x="20" y="4801"/>
                    <a:pt x="167" y="5056"/>
                  </a:cubicBezTo>
                  <a:cubicBezTo>
                    <a:pt x="259" y="5215"/>
                    <a:pt x="426" y="5302"/>
                    <a:pt x="597" y="5302"/>
                  </a:cubicBezTo>
                  <a:cubicBezTo>
                    <a:pt x="700" y="5302"/>
                    <a:pt x="804" y="5270"/>
                    <a:pt x="893" y="5203"/>
                  </a:cubicBezTo>
                  <a:lnTo>
                    <a:pt x="1353" y="4929"/>
                  </a:lnTo>
                  <a:cubicBezTo>
                    <a:pt x="1706" y="5321"/>
                    <a:pt x="2167" y="5595"/>
                    <a:pt x="2687" y="5703"/>
                  </a:cubicBezTo>
                  <a:lnTo>
                    <a:pt x="2687" y="6233"/>
                  </a:lnTo>
                  <a:cubicBezTo>
                    <a:pt x="2637" y="6527"/>
                    <a:pt x="2873" y="6791"/>
                    <a:pt x="3167" y="6791"/>
                  </a:cubicBezTo>
                  <a:cubicBezTo>
                    <a:pt x="3471" y="6791"/>
                    <a:pt x="3696" y="6527"/>
                    <a:pt x="3657" y="6233"/>
                  </a:cubicBezTo>
                  <a:lnTo>
                    <a:pt x="3657" y="5703"/>
                  </a:lnTo>
                  <a:cubicBezTo>
                    <a:pt x="4167" y="5595"/>
                    <a:pt x="4637" y="5321"/>
                    <a:pt x="4980" y="4929"/>
                  </a:cubicBezTo>
                  <a:lnTo>
                    <a:pt x="5441" y="5203"/>
                  </a:lnTo>
                  <a:cubicBezTo>
                    <a:pt x="5509" y="5231"/>
                    <a:pt x="5575" y="5244"/>
                    <a:pt x="5638" y="5244"/>
                  </a:cubicBezTo>
                  <a:cubicBezTo>
                    <a:pt x="6064" y="5244"/>
                    <a:pt x="6333" y="4668"/>
                    <a:pt x="5931" y="4360"/>
                  </a:cubicBezTo>
                  <a:lnTo>
                    <a:pt x="5922" y="4360"/>
                  </a:lnTo>
                  <a:lnTo>
                    <a:pt x="5451" y="4096"/>
                  </a:lnTo>
                  <a:cubicBezTo>
                    <a:pt x="5618" y="3596"/>
                    <a:pt x="5618" y="3056"/>
                    <a:pt x="5451" y="2557"/>
                  </a:cubicBezTo>
                  <a:lnTo>
                    <a:pt x="5922" y="2292"/>
                  </a:lnTo>
                  <a:cubicBezTo>
                    <a:pt x="6315" y="1984"/>
                    <a:pt x="6045" y="1409"/>
                    <a:pt x="5625" y="1409"/>
                  </a:cubicBezTo>
                  <a:cubicBezTo>
                    <a:pt x="5563" y="1409"/>
                    <a:pt x="5498" y="1421"/>
                    <a:pt x="5431" y="1449"/>
                  </a:cubicBezTo>
                  <a:lnTo>
                    <a:pt x="4961" y="1723"/>
                  </a:lnTo>
                  <a:cubicBezTo>
                    <a:pt x="4618" y="1321"/>
                    <a:pt x="4147" y="1057"/>
                    <a:pt x="3637" y="949"/>
                  </a:cubicBezTo>
                  <a:lnTo>
                    <a:pt x="3637" y="419"/>
                  </a:lnTo>
                  <a:cubicBezTo>
                    <a:pt x="3593" y="140"/>
                    <a:pt x="3370" y="0"/>
                    <a:pt x="3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24"/>
            <p:cNvSpPr/>
            <p:nvPr/>
          </p:nvSpPr>
          <p:spPr>
            <a:xfrm>
              <a:off x="1894677" y="2416831"/>
              <a:ext cx="94973" cy="38005"/>
            </a:xfrm>
            <a:custGeom>
              <a:avLst/>
              <a:gdLst/>
              <a:ahLst/>
              <a:cxnLst/>
              <a:rect l="l" t="t" r="r" b="b"/>
              <a:pathLst>
                <a:path w="4853" h="1942" extrusionOk="0">
                  <a:moveTo>
                    <a:pt x="0" y="1"/>
                  </a:moveTo>
                  <a:lnTo>
                    <a:pt x="0" y="1452"/>
                  </a:lnTo>
                  <a:cubicBezTo>
                    <a:pt x="0" y="1726"/>
                    <a:pt x="216" y="1942"/>
                    <a:pt x="491" y="1942"/>
                  </a:cubicBezTo>
                  <a:lnTo>
                    <a:pt x="4363" y="1942"/>
                  </a:lnTo>
                  <a:cubicBezTo>
                    <a:pt x="4627" y="1942"/>
                    <a:pt x="4853" y="1726"/>
                    <a:pt x="4853" y="1452"/>
                  </a:cubicBezTo>
                  <a:lnTo>
                    <a:pt x="4843" y="1452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24"/>
            <p:cNvSpPr/>
            <p:nvPr/>
          </p:nvSpPr>
          <p:spPr>
            <a:xfrm>
              <a:off x="1833286" y="2245946"/>
              <a:ext cx="194174" cy="151922"/>
            </a:xfrm>
            <a:custGeom>
              <a:avLst/>
              <a:gdLst/>
              <a:ahLst/>
              <a:cxnLst/>
              <a:rect l="l" t="t" r="r" b="b"/>
              <a:pathLst>
                <a:path w="9922" h="7763" extrusionOk="0">
                  <a:moveTo>
                    <a:pt x="5558" y="1"/>
                  </a:moveTo>
                  <a:cubicBezTo>
                    <a:pt x="5217" y="1"/>
                    <a:pt x="4869" y="41"/>
                    <a:pt x="4520" y="126"/>
                  </a:cubicBezTo>
                  <a:cubicBezTo>
                    <a:pt x="991" y="979"/>
                    <a:pt x="0" y="5508"/>
                    <a:pt x="2843" y="7762"/>
                  </a:cubicBezTo>
                  <a:lnTo>
                    <a:pt x="5069" y="7762"/>
                  </a:lnTo>
                  <a:lnTo>
                    <a:pt x="5069" y="5537"/>
                  </a:lnTo>
                  <a:lnTo>
                    <a:pt x="4245" y="4714"/>
                  </a:lnTo>
                  <a:cubicBezTo>
                    <a:pt x="4010" y="4537"/>
                    <a:pt x="3981" y="4184"/>
                    <a:pt x="4196" y="3978"/>
                  </a:cubicBezTo>
                  <a:cubicBezTo>
                    <a:pt x="4290" y="3880"/>
                    <a:pt x="4415" y="3833"/>
                    <a:pt x="4539" y="3833"/>
                  </a:cubicBezTo>
                  <a:cubicBezTo>
                    <a:pt x="4688" y="3833"/>
                    <a:pt x="4836" y="3900"/>
                    <a:pt x="4931" y="4028"/>
                  </a:cubicBezTo>
                  <a:lnTo>
                    <a:pt x="5559" y="4655"/>
                  </a:lnTo>
                  <a:lnTo>
                    <a:pt x="6186" y="4028"/>
                  </a:lnTo>
                  <a:cubicBezTo>
                    <a:pt x="6282" y="3900"/>
                    <a:pt x="6427" y="3833"/>
                    <a:pt x="6574" y="3833"/>
                  </a:cubicBezTo>
                  <a:cubicBezTo>
                    <a:pt x="6698" y="3833"/>
                    <a:pt x="6823" y="3880"/>
                    <a:pt x="6921" y="3978"/>
                  </a:cubicBezTo>
                  <a:cubicBezTo>
                    <a:pt x="7127" y="4184"/>
                    <a:pt x="7108" y="4537"/>
                    <a:pt x="6872" y="4714"/>
                  </a:cubicBezTo>
                  <a:lnTo>
                    <a:pt x="6039" y="5537"/>
                  </a:lnTo>
                  <a:lnTo>
                    <a:pt x="6039" y="7762"/>
                  </a:lnTo>
                  <a:lnTo>
                    <a:pt x="8274" y="7762"/>
                  </a:lnTo>
                  <a:cubicBezTo>
                    <a:pt x="9313" y="6949"/>
                    <a:pt x="9921" y="5694"/>
                    <a:pt x="9921" y="4380"/>
                  </a:cubicBezTo>
                  <a:cubicBezTo>
                    <a:pt x="9921" y="1899"/>
                    <a:pt x="7898" y="1"/>
                    <a:pt x="5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24"/>
            <p:cNvSpPr/>
            <p:nvPr/>
          </p:nvSpPr>
          <p:spPr>
            <a:xfrm>
              <a:off x="1797219" y="2244968"/>
              <a:ext cx="42995" cy="40177"/>
            </a:xfrm>
            <a:custGeom>
              <a:avLst/>
              <a:gdLst/>
              <a:ahLst/>
              <a:cxnLst/>
              <a:rect l="l" t="t" r="r" b="b"/>
              <a:pathLst>
                <a:path w="2197" h="2053" extrusionOk="0">
                  <a:moveTo>
                    <a:pt x="564" y="1"/>
                  </a:moveTo>
                  <a:cubicBezTo>
                    <a:pt x="440" y="1"/>
                    <a:pt x="315" y="48"/>
                    <a:pt x="216" y="146"/>
                  </a:cubicBezTo>
                  <a:cubicBezTo>
                    <a:pt x="0" y="352"/>
                    <a:pt x="30" y="705"/>
                    <a:pt x="275" y="882"/>
                  </a:cubicBezTo>
                  <a:lnTo>
                    <a:pt x="1236" y="1852"/>
                  </a:lnTo>
                  <a:cubicBezTo>
                    <a:pt x="1337" y="1985"/>
                    <a:pt x="1484" y="2052"/>
                    <a:pt x="1633" y="2052"/>
                  </a:cubicBezTo>
                  <a:cubicBezTo>
                    <a:pt x="1757" y="2052"/>
                    <a:pt x="1882" y="2005"/>
                    <a:pt x="1981" y="1911"/>
                  </a:cubicBezTo>
                  <a:cubicBezTo>
                    <a:pt x="2196" y="1695"/>
                    <a:pt x="2167" y="1342"/>
                    <a:pt x="1922" y="1166"/>
                  </a:cubicBezTo>
                  <a:lnTo>
                    <a:pt x="961" y="196"/>
                  </a:lnTo>
                  <a:cubicBezTo>
                    <a:pt x="860" y="68"/>
                    <a:pt x="712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24"/>
            <p:cNvSpPr/>
            <p:nvPr/>
          </p:nvSpPr>
          <p:spPr>
            <a:xfrm>
              <a:off x="1797277" y="2358748"/>
              <a:ext cx="42937" cy="38396"/>
            </a:xfrm>
            <a:custGeom>
              <a:avLst/>
              <a:gdLst/>
              <a:ahLst/>
              <a:cxnLst/>
              <a:rect l="l" t="t" r="r" b="b"/>
              <a:pathLst>
                <a:path w="2194" h="1962" extrusionOk="0">
                  <a:moveTo>
                    <a:pt x="1634" y="1"/>
                  </a:moveTo>
                  <a:cubicBezTo>
                    <a:pt x="1486" y="1"/>
                    <a:pt x="1339" y="70"/>
                    <a:pt x="1242" y="205"/>
                  </a:cubicBezTo>
                  <a:lnTo>
                    <a:pt x="272" y="1175"/>
                  </a:lnTo>
                  <a:cubicBezTo>
                    <a:pt x="1" y="1531"/>
                    <a:pt x="299" y="1961"/>
                    <a:pt x="664" y="1961"/>
                  </a:cubicBezTo>
                  <a:cubicBezTo>
                    <a:pt x="760" y="1961"/>
                    <a:pt x="862" y="1931"/>
                    <a:pt x="958" y="1861"/>
                  </a:cubicBezTo>
                  <a:lnTo>
                    <a:pt x="1929" y="891"/>
                  </a:lnTo>
                  <a:cubicBezTo>
                    <a:pt x="2164" y="704"/>
                    <a:pt x="2193" y="361"/>
                    <a:pt x="1978" y="146"/>
                  </a:cubicBezTo>
                  <a:cubicBezTo>
                    <a:pt x="1880" y="48"/>
                    <a:pt x="175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24"/>
            <p:cNvSpPr/>
            <p:nvPr/>
          </p:nvSpPr>
          <p:spPr>
            <a:xfrm>
              <a:off x="2043938" y="2244870"/>
              <a:ext cx="42800" cy="40275"/>
            </a:xfrm>
            <a:custGeom>
              <a:avLst/>
              <a:gdLst/>
              <a:ahLst/>
              <a:cxnLst/>
              <a:rect l="l" t="t" r="r" b="b"/>
              <a:pathLst>
                <a:path w="2187" h="2058" extrusionOk="0">
                  <a:moveTo>
                    <a:pt x="1629" y="1"/>
                  </a:moveTo>
                  <a:cubicBezTo>
                    <a:pt x="1479" y="1"/>
                    <a:pt x="1331" y="67"/>
                    <a:pt x="1235" y="201"/>
                  </a:cubicBezTo>
                  <a:lnTo>
                    <a:pt x="265" y="1171"/>
                  </a:lnTo>
                  <a:cubicBezTo>
                    <a:pt x="20" y="1347"/>
                    <a:pt x="0" y="1700"/>
                    <a:pt x="206" y="1916"/>
                  </a:cubicBezTo>
                  <a:cubicBezTo>
                    <a:pt x="305" y="2010"/>
                    <a:pt x="432" y="2057"/>
                    <a:pt x="557" y="2057"/>
                  </a:cubicBezTo>
                  <a:cubicBezTo>
                    <a:pt x="707" y="2057"/>
                    <a:pt x="855" y="1990"/>
                    <a:pt x="951" y="1857"/>
                  </a:cubicBezTo>
                  <a:lnTo>
                    <a:pt x="1922" y="887"/>
                  </a:lnTo>
                  <a:cubicBezTo>
                    <a:pt x="2167" y="710"/>
                    <a:pt x="2186" y="357"/>
                    <a:pt x="1980" y="142"/>
                  </a:cubicBezTo>
                  <a:cubicBezTo>
                    <a:pt x="1882" y="48"/>
                    <a:pt x="1755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24"/>
            <p:cNvSpPr/>
            <p:nvPr/>
          </p:nvSpPr>
          <p:spPr>
            <a:xfrm>
              <a:off x="2043938" y="2358826"/>
              <a:ext cx="42800" cy="40177"/>
            </a:xfrm>
            <a:custGeom>
              <a:avLst/>
              <a:gdLst/>
              <a:ahLst/>
              <a:cxnLst/>
              <a:rect l="l" t="t" r="r" b="b"/>
              <a:pathLst>
                <a:path w="2187" h="2053" extrusionOk="0">
                  <a:moveTo>
                    <a:pt x="557" y="1"/>
                  </a:moveTo>
                  <a:cubicBezTo>
                    <a:pt x="432" y="1"/>
                    <a:pt x="305" y="48"/>
                    <a:pt x="206" y="142"/>
                  </a:cubicBezTo>
                  <a:cubicBezTo>
                    <a:pt x="0" y="357"/>
                    <a:pt x="20" y="710"/>
                    <a:pt x="265" y="887"/>
                  </a:cubicBezTo>
                  <a:lnTo>
                    <a:pt x="1235" y="1857"/>
                  </a:lnTo>
                  <a:cubicBezTo>
                    <a:pt x="1331" y="1985"/>
                    <a:pt x="1479" y="2052"/>
                    <a:pt x="1629" y="2052"/>
                  </a:cubicBezTo>
                  <a:cubicBezTo>
                    <a:pt x="1755" y="2052"/>
                    <a:pt x="1882" y="2005"/>
                    <a:pt x="1980" y="1906"/>
                  </a:cubicBezTo>
                  <a:cubicBezTo>
                    <a:pt x="2186" y="1700"/>
                    <a:pt x="2167" y="1347"/>
                    <a:pt x="1922" y="1171"/>
                  </a:cubicBezTo>
                  <a:lnTo>
                    <a:pt x="951" y="201"/>
                  </a:lnTo>
                  <a:cubicBezTo>
                    <a:pt x="855" y="67"/>
                    <a:pt x="707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24"/>
          <p:cNvGrpSpPr/>
          <p:nvPr/>
        </p:nvGrpSpPr>
        <p:grpSpPr>
          <a:xfrm>
            <a:off x="4108396" y="1763213"/>
            <a:ext cx="323649" cy="323864"/>
            <a:chOff x="4108396" y="1763213"/>
            <a:chExt cx="323649" cy="323864"/>
          </a:xfrm>
        </p:grpSpPr>
        <p:sp>
          <p:nvSpPr>
            <p:cNvPr id="1766" name="Google Shape;1766;p124"/>
            <p:cNvSpPr/>
            <p:nvPr/>
          </p:nvSpPr>
          <p:spPr>
            <a:xfrm>
              <a:off x="4182449" y="1763213"/>
              <a:ext cx="175386" cy="153116"/>
            </a:xfrm>
            <a:custGeom>
              <a:avLst/>
              <a:gdLst/>
              <a:ahLst/>
              <a:cxnLst/>
              <a:rect l="l" t="t" r="r" b="b"/>
              <a:pathLst>
                <a:path w="8962" h="7824" extrusionOk="0">
                  <a:moveTo>
                    <a:pt x="4488" y="1"/>
                  </a:moveTo>
                  <a:cubicBezTo>
                    <a:pt x="4476" y="1"/>
                    <a:pt x="4463" y="1"/>
                    <a:pt x="4451" y="1"/>
                  </a:cubicBezTo>
                  <a:cubicBezTo>
                    <a:pt x="1520" y="21"/>
                    <a:pt x="0" y="3501"/>
                    <a:pt x="1971" y="5667"/>
                  </a:cubicBezTo>
                  <a:cubicBezTo>
                    <a:pt x="2274" y="6030"/>
                    <a:pt x="2382" y="6510"/>
                    <a:pt x="2245" y="6961"/>
                  </a:cubicBezTo>
                  <a:lnTo>
                    <a:pt x="2020" y="7824"/>
                  </a:lnTo>
                  <a:lnTo>
                    <a:pt x="3029" y="7824"/>
                  </a:lnTo>
                  <a:lnTo>
                    <a:pt x="3186" y="7206"/>
                  </a:lnTo>
                  <a:cubicBezTo>
                    <a:pt x="3402" y="6442"/>
                    <a:pt x="3216" y="5618"/>
                    <a:pt x="2686" y="5030"/>
                  </a:cubicBezTo>
                  <a:cubicBezTo>
                    <a:pt x="1284" y="3471"/>
                    <a:pt x="2373" y="1001"/>
                    <a:pt x="4461" y="981"/>
                  </a:cubicBezTo>
                  <a:cubicBezTo>
                    <a:pt x="4469" y="981"/>
                    <a:pt x="4477" y="981"/>
                    <a:pt x="4485" y="981"/>
                  </a:cubicBezTo>
                  <a:cubicBezTo>
                    <a:pt x="6558" y="981"/>
                    <a:pt x="7680" y="3419"/>
                    <a:pt x="6313" y="4991"/>
                  </a:cubicBezTo>
                  <a:cubicBezTo>
                    <a:pt x="5774" y="5599"/>
                    <a:pt x="5578" y="6432"/>
                    <a:pt x="5784" y="7216"/>
                  </a:cubicBezTo>
                  <a:lnTo>
                    <a:pt x="5941" y="7824"/>
                  </a:lnTo>
                  <a:lnTo>
                    <a:pt x="6941" y="7824"/>
                  </a:lnTo>
                  <a:lnTo>
                    <a:pt x="6715" y="6971"/>
                  </a:lnTo>
                  <a:cubicBezTo>
                    <a:pt x="6598" y="6500"/>
                    <a:pt x="6715" y="5991"/>
                    <a:pt x="7039" y="5628"/>
                  </a:cubicBezTo>
                  <a:lnTo>
                    <a:pt x="7039" y="5618"/>
                  </a:lnTo>
                  <a:cubicBezTo>
                    <a:pt x="8962" y="3422"/>
                    <a:pt x="7395" y="1"/>
                    <a:pt x="4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24"/>
            <p:cNvSpPr/>
            <p:nvPr/>
          </p:nvSpPr>
          <p:spPr>
            <a:xfrm>
              <a:off x="4201628" y="1916133"/>
              <a:ext cx="137381" cy="170944"/>
            </a:xfrm>
            <a:custGeom>
              <a:avLst/>
              <a:gdLst/>
              <a:ahLst/>
              <a:cxnLst/>
              <a:rect l="l" t="t" r="r" b="b"/>
              <a:pathLst>
                <a:path w="7020" h="8735" extrusionOk="0">
                  <a:moveTo>
                    <a:pt x="2059" y="0"/>
                  </a:moveTo>
                  <a:lnTo>
                    <a:pt x="0" y="7764"/>
                  </a:lnTo>
                  <a:lnTo>
                    <a:pt x="598" y="7764"/>
                  </a:lnTo>
                  <a:lnTo>
                    <a:pt x="598" y="8244"/>
                  </a:lnTo>
                  <a:cubicBezTo>
                    <a:pt x="598" y="8509"/>
                    <a:pt x="814" y="8735"/>
                    <a:pt x="1089" y="8735"/>
                  </a:cubicBezTo>
                  <a:lnTo>
                    <a:pt x="5931" y="8735"/>
                  </a:lnTo>
                  <a:cubicBezTo>
                    <a:pt x="6206" y="8735"/>
                    <a:pt x="6422" y="8509"/>
                    <a:pt x="6422" y="8244"/>
                  </a:cubicBezTo>
                  <a:lnTo>
                    <a:pt x="6422" y="7754"/>
                  </a:lnTo>
                  <a:lnTo>
                    <a:pt x="7019" y="7754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24"/>
            <p:cNvSpPr/>
            <p:nvPr/>
          </p:nvSpPr>
          <p:spPr>
            <a:xfrm>
              <a:off x="4318265" y="1916133"/>
              <a:ext cx="113780" cy="170944"/>
            </a:xfrm>
            <a:custGeom>
              <a:avLst/>
              <a:gdLst/>
              <a:ahLst/>
              <a:cxnLst/>
              <a:rect l="l" t="t" r="r" b="b"/>
              <a:pathLst>
                <a:path w="5814" h="8735" extrusionOk="0">
                  <a:moveTo>
                    <a:pt x="5324" y="0"/>
                  </a:moveTo>
                  <a:lnTo>
                    <a:pt x="5334" y="10"/>
                  </a:lnTo>
                  <a:lnTo>
                    <a:pt x="1" y="10"/>
                  </a:lnTo>
                  <a:lnTo>
                    <a:pt x="2050" y="7764"/>
                  </a:lnTo>
                  <a:lnTo>
                    <a:pt x="2393" y="7764"/>
                  </a:lnTo>
                  <a:lnTo>
                    <a:pt x="2393" y="8244"/>
                  </a:lnTo>
                  <a:cubicBezTo>
                    <a:pt x="2393" y="8509"/>
                    <a:pt x="2608" y="8725"/>
                    <a:pt x="2873" y="8735"/>
                  </a:cubicBezTo>
                  <a:lnTo>
                    <a:pt x="5324" y="8735"/>
                  </a:lnTo>
                  <a:cubicBezTo>
                    <a:pt x="5598" y="8735"/>
                    <a:pt x="5814" y="8509"/>
                    <a:pt x="5814" y="8244"/>
                  </a:cubicBezTo>
                  <a:lnTo>
                    <a:pt x="5814" y="490"/>
                  </a:lnTo>
                  <a:cubicBezTo>
                    <a:pt x="5814" y="216"/>
                    <a:pt x="5598" y="0"/>
                    <a:pt x="5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24"/>
            <p:cNvSpPr/>
            <p:nvPr/>
          </p:nvSpPr>
          <p:spPr>
            <a:xfrm>
              <a:off x="4108396" y="1916133"/>
              <a:ext cx="113584" cy="170944"/>
            </a:xfrm>
            <a:custGeom>
              <a:avLst/>
              <a:gdLst/>
              <a:ahLst/>
              <a:cxnLst/>
              <a:rect l="l" t="t" r="r" b="b"/>
              <a:pathLst>
                <a:path w="5804" h="8735" extrusionOk="0">
                  <a:moveTo>
                    <a:pt x="481" y="0"/>
                  </a:moveTo>
                  <a:cubicBezTo>
                    <a:pt x="216" y="0"/>
                    <a:pt x="0" y="225"/>
                    <a:pt x="0" y="490"/>
                  </a:cubicBezTo>
                  <a:lnTo>
                    <a:pt x="0" y="8244"/>
                  </a:lnTo>
                  <a:cubicBezTo>
                    <a:pt x="0" y="8509"/>
                    <a:pt x="216" y="8725"/>
                    <a:pt x="481" y="8735"/>
                  </a:cubicBezTo>
                  <a:lnTo>
                    <a:pt x="2931" y="8735"/>
                  </a:lnTo>
                  <a:cubicBezTo>
                    <a:pt x="3196" y="8725"/>
                    <a:pt x="3412" y="8509"/>
                    <a:pt x="3412" y="8244"/>
                  </a:cubicBezTo>
                  <a:lnTo>
                    <a:pt x="3412" y="7754"/>
                  </a:lnTo>
                  <a:lnTo>
                    <a:pt x="3755" y="7754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124"/>
          <p:cNvGrpSpPr/>
          <p:nvPr/>
        </p:nvGrpSpPr>
        <p:grpSpPr>
          <a:xfrm>
            <a:off x="3530749" y="1773389"/>
            <a:ext cx="323844" cy="303707"/>
            <a:chOff x="3530749" y="1773389"/>
            <a:chExt cx="323844" cy="303707"/>
          </a:xfrm>
        </p:grpSpPr>
        <p:sp>
          <p:nvSpPr>
            <p:cNvPr id="1771" name="Google Shape;1771;p124"/>
            <p:cNvSpPr/>
            <p:nvPr/>
          </p:nvSpPr>
          <p:spPr>
            <a:xfrm>
              <a:off x="3603843" y="1924939"/>
              <a:ext cx="22466" cy="19237"/>
            </a:xfrm>
            <a:custGeom>
              <a:avLst/>
              <a:gdLst/>
              <a:ahLst/>
              <a:cxnLst/>
              <a:rect l="l" t="t" r="r" b="b"/>
              <a:pathLst>
                <a:path w="1148" h="983" extrusionOk="0">
                  <a:moveTo>
                    <a:pt x="657" y="1"/>
                  </a:moveTo>
                  <a:cubicBezTo>
                    <a:pt x="226" y="1"/>
                    <a:pt x="0" y="530"/>
                    <a:pt x="304" y="834"/>
                  </a:cubicBezTo>
                  <a:cubicBezTo>
                    <a:pt x="403" y="937"/>
                    <a:pt x="528" y="983"/>
                    <a:pt x="650" y="983"/>
                  </a:cubicBezTo>
                  <a:cubicBezTo>
                    <a:pt x="903" y="983"/>
                    <a:pt x="1147" y="788"/>
                    <a:pt x="1147" y="491"/>
                  </a:cubicBezTo>
                  <a:cubicBezTo>
                    <a:pt x="1147" y="226"/>
                    <a:pt x="931" y="1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24"/>
            <p:cNvSpPr/>
            <p:nvPr/>
          </p:nvSpPr>
          <p:spPr>
            <a:xfrm>
              <a:off x="3530749" y="1849164"/>
              <a:ext cx="323844" cy="227932"/>
            </a:xfrm>
            <a:custGeom>
              <a:avLst/>
              <a:gdLst/>
              <a:ahLst/>
              <a:cxnLst/>
              <a:rect l="l" t="t" r="r" b="b"/>
              <a:pathLst>
                <a:path w="16548" h="11647" extrusionOk="0">
                  <a:moveTo>
                    <a:pt x="14175" y="4837"/>
                  </a:moveTo>
                  <a:cubicBezTo>
                    <a:pt x="14436" y="4837"/>
                    <a:pt x="14656" y="5056"/>
                    <a:pt x="14656" y="5324"/>
                  </a:cubicBezTo>
                  <a:cubicBezTo>
                    <a:pt x="14656" y="5605"/>
                    <a:pt x="14430" y="5818"/>
                    <a:pt x="14163" y="5818"/>
                  </a:cubicBezTo>
                  <a:cubicBezTo>
                    <a:pt x="14142" y="5818"/>
                    <a:pt x="14119" y="5817"/>
                    <a:pt x="14097" y="5814"/>
                  </a:cubicBezTo>
                  <a:lnTo>
                    <a:pt x="9244" y="5814"/>
                  </a:lnTo>
                  <a:cubicBezTo>
                    <a:pt x="8686" y="5726"/>
                    <a:pt x="8686" y="4932"/>
                    <a:pt x="9244" y="4843"/>
                  </a:cubicBezTo>
                  <a:lnTo>
                    <a:pt x="14097" y="4843"/>
                  </a:lnTo>
                  <a:cubicBezTo>
                    <a:pt x="14123" y="4839"/>
                    <a:pt x="14149" y="4837"/>
                    <a:pt x="14175" y="4837"/>
                  </a:cubicBezTo>
                  <a:close/>
                  <a:moveTo>
                    <a:pt x="14177" y="7748"/>
                  </a:moveTo>
                  <a:cubicBezTo>
                    <a:pt x="14438" y="7748"/>
                    <a:pt x="14656" y="7959"/>
                    <a:pt x="14656" y="8235"/>
                  </a:cubicBezTo>
                  <a:cubicBezTo>
                    <a:pt x="14656" y="8516"/>
                    <a:pt x="14430" y="8730"/>
                    <a:pt x="14163" y="8730"/>
                  </a:cubicBezTo>
                  <a:cubicBezTo>
                    <a:pt x="14142" y="8730"/>
                    <a:pt x="14119" y="8728"/>
                    <a:pt x="14097" y="8725"/>
                  </a:cubicBezTo>
                  <a:lnTo>
                    <a:pt x="9244" y="8725"/>
                  </a:lnTo>
                  <a:cubicBezTo>
                    <a:pt x="8686" y="8637"/>
                    <a:pt x="8686" y="7833"/>
                    <a:pt x="9244" y="7755"/>
                  </a:cubicBezTo>
                  <a:lnTo>
                    <a:pt x="14097" y="7755"/>
                  </a:lnTo>
                  <a:cubicBezTo>
                    <a:pt x="14124" y="7750"/>
                    <a:pt x="14151" y="7748"/>
                    <a:pt x="14177" y="7748"/>
                  </a:cubicBezTo>
                  <a:close/>
                  <a:moveTo>
                    <a:pt x="4392" y="6784"/>
                  </a:moveTo>
                  <a:cubicBezTo>
                    <a:pt x="3588" y="6784"/>
                    <a:pt x="2941" y="7441"/>
                    <a:pt x="2941" y="8245"/>
                  </a:cubicBezTo>
                  <a:lnTo>
                    <a:pt x="2941" y="8735"/>
                  </a:lnTo>
                  <a:lnTo>
                    <a:pt x="5853" y="8735"/>
                  </a:lnTo>
                  <a:lnTo>
                    <a:pt x="5853" y="8245"/>
                  </a:lnTo>
                  <a:cubicBezTo>
                    <a:pt x="5853" y="7441"/>
                    <a:pt x="5196" y="6794"/>
                    <a:pt x="4392" y="6784"/>
                  </a:cubicBezTo>
                  <a:close/>
                  <a:moveTo>
                    <a:pt x="4373" y="2908"/>
                  </a:moveTo>
                  <a:cubicBezTo>
                    <a:pt x="5124" y="2908"/>
                    <a:pt x="5843" y="3487"/>
                    <a:pt x="5843" y="4363"/>
                  </a:cubicBezTo>
                  <a:cubicBezTo>
                    <a:pt x="5833" y="5167"/>
                    <a:pt x="5186" y="5814"/>
                    <a:pt x="4382" y="5824"/>
                  </a:cubicBezTo>
                  <a:cubicBezTo>
                    <a:pt x="5725" y="5824"/>
                    <a:pt x="6803" y="6902"/>
                    <a:pt x="6803" y="8245"/>
                  </a:cubicBezTo>
                  <a:lnTo>
                    <a:pt x="6813" y="9216"/>
                  </a:lnTo>
                  <a:cubicBezTo>
                    <a:pt x="6813" y="9480"/>
                    <a:pt x="6598" y="9696"/>
                    <a:pt x="6323" y="9696"/>
                  </a:cubicBezTo>
                  <a:lnTo>
                    <a:pt x="2451" y="9696"/>
                  </a:lnTo>
                  <a:cubicBezTo>
                    <a:pt x="2186" y="9696"/>
                    <a:pt x="1961" y="9480"/>
                    <a:pt x="1961" y="9216"/>
                  </a:cubicBezTo>
                  <a:lnTo>
                    <a:pt x="1961" y="8245"/>
                  </a:lnTo>
                  <a:cubicBezTo>
                    <a:pt x="1961" y="6902"/>
                    <a:pt x="3049" y="5824"/>
                    <a:pt x="4382" y="5824"/>
                  </a:cubicBezTo>
                  <a:cubicBezTo>
                    <a:pt x="3088" y="5824"/>
                    <a:pt x="2441" y="4255"/>
                    <a:pt x="3353" y="3334"/>
                  </a:cubicBezTo>
                  <a:cubicBezTo>
                    <a:pt x="3650" y="3039"/>
                    <a:pt x="4015" y="2908"/>
                    <a:pt x="4373" y="2908"/>
                  </a:cubicBezTo>
                  <a:close/>
                  <a:moveTo>
                    <a:pt x="490" y="1"/>
                  </a:moveTo>
                  <a:cubicBezTo>
                    <a:pt x="216" y="1"/>
                    <a:pt x="0" y="226"/>
                    <a:pt x="0" y="491"/>
                  </a:cubicBezTo>
                  <a:lnTo>
                    <a:pt x="0" y="11157"/>
                  </a:lnTo>
                  <a:cubicBezTo>
                    <a:pt x="0" y="11421"/>
                    <a:pt x="216" y="11647"/>
                    <a:pt x="490" y="11647"/>
                  </a:cubicBezTo>
                  <a:lnTo>
                    <a:pt x="16058" y="11647"/>
                  </a:lnTo>
                  <a:cubicBezTo>
                    <a:pt x="16322" y="11647"/>
                    <a:pt x="16548" y="11421"/>
                    <a:pt x="16548" y="11157"/>
                  </a:cubicBezTo>
                  <a:lnTo>
                    <a:pt x="16548" y="491"/>
                  </a:lnTo>
                  <a:cubicBezTo>
                    <a:pt x="16548" y="226"/>
                    <a:pt x="16322" y="1"/>
                    <a:pt x="16058" y="1"/>
                  </a:cubicBezTo>
                  <a:lnTo>
                    <a:pt x="9725" y="1"/>
                  </a:lnTo>
                  <a:lnTo>
                    <a:pt x="9725" y="1942"/>
                  </a:lnTo>
                  <a:lnTo>
                    <a:pt x="10215" y="1942"/>
                  </a:lnTo>
                  <a:cubicBezTo>
                    <a:pt x="10241" y="1937"/>
                    <a:pt x="10267" y="1935"/>
                    <a:pt x="10293" y="1935"/>
                  </a:cubicBezTo>
                  <a:cubicBezTo>
                    <a:pt x="10556" y="1935"/>
                    <a:pt x="10784" y="2154"/>
                    <a:pt x="10784" y="2422"/>
                  </a:cubicBezTo>
                  <a:cubicBezTo>
                    <a:pt x="10784" y="2703"/>
                    <a:pt x="10549" y="2917"/>
                    <a:pt x="10282" y="2917"/>
                  </a:cubicBezTo>
                  <a:cubicBezTo>
                    <a:pt x="10260" y="2917"/>
                    <a:pt x="10237" y="2915"/>
                    <a:pt x="10215" y="2912"/>
                  </a:cubicBezTo>
                  <a:lnTo>
                    <a:pt x="6333" y="2912"/>
                  </a:lnTo>
                  <a:cubicBezTo>
                    <a:pt x="6311" y="2915"/>
                    <a:pt x="6288" y="2917"/>
                    <a:pt x="6266" y="2917"/>
                  </a:cubicBezTo>
                  <a:cubicBezTo>
                    <a:pt x="6000" y="2917"/>
                    <a:pt x="5774" y="2703"/>
                    <a:pt x="5774" y="2422"/>
                  </a:cubicBezTo>
                  <a:cubicBezTo>
                    <a:pt x="5774" y="2154"/>
                    <a:pt x="5994" y="1935"/>
                    <a:pt x="6255" y="1935"/>
                  </a:cubicBezTo>
                  <a:cubicBezTo>
                    <a:pt x="6281" y="1935"/>
                    <a:pt x="6307" y="1937"/>
                    <a:pt x="6333" y="1942"/>
                  </a:cubicBezTo>
                  <a:lnTo>
                    <a:pt x="6823" y="1942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24"/>
            <p:cNvSpPr/>
            <p:nvPr/>
          </p:nvSpPr>
          <p:spPr>
            <a:xfrm>
              <a:off x="3664079" y="1773389"/>
              <a:ext cx="57184" cy="75795"/>
            </a:xfrm>
            <a:custGeom>
              <a:avLst/>
              <a:gdLst/>
              <a:ahLst/>
              <a:cxnLst/>
              <a:rect l="l" t="t" r="r" b="b"/>
              <a:pathLst>
                <a:path w="2922" h="3873" extrusionOk="0">
                  <a:moveTo>
                    <a:pt x="490" y="1"/>
                  </a:moveTo>
                  <a:cubicBezTo>
                    <a:pt x="226" y="1"/>
                    <a:pt x="10" y="216"/>
                    <a:pt x="0" y="481"/>
                  </a:cubicBezTo>
                  <a:lnTo>
                    <a:pt x="0" y="3873"/>
                  </a:lnTo>
                  <a:cubicBezTo>
                    <a:pt x="0" y="3069"/>
                    <a:pt x="657" y="2422"/>
                    <a:pt x="1461" y="2422"/>
                  </a:cubicBezTo>
                  <a:cubicBezTo>
                    <a:pt x="2265" y="2422"/>
                    <a:pt x="2912" y="3069"/>
                    <a:pt x="2912" y="3873"/>
                  </a:cubicBezTo>
                  <a:lnTo>
                    <a:pt x="2912" y="481"/>
                  </a:lnTo>
                  <a:lnTo>
                    <a:pt x="2922" y="491"/>
                  </a:lnTo>
                  <a:cubicBezTo>
                    <a:pt x="2922" y="216"/>
                    <a:pt x="2706" y="1"/>
                    <a:pt x="2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24"/>
            <p:cNvSpPr/>
            <p:nvPr/>
          </p:nvSpPr>
          <p:spPr>
            <a:xfrm>
              <a:off x="3683062" y="1840965"/>
              <a:ext cx="19022" cy="46205"/>
            </a:xfrm>
            <a:custGeom>
              <a:avLst/>
              <a:gdLst/>
              <a:ahLst/>
              <a:cxnLst/>
              <a:rect l="l" t="t" r="r" b="b"/>
              <a:pathLst>
                <a:path w="972" h="2361" extrusionOk="0">
                  <a:moveTo>
                    <a:pt x="486" y="1"/>
                  </a:moveTo>
                  <a:cubicBezTo>
                    <a:pt x="263" y="1"/>
                    <a:pt x="40" y="140"/>
                    <a:pt x="1" y="420"/>
                  </a:cubicBezTo>
                  <a:lnTo>
                    <a:pt x="1" y="2361"/>
                  </a:lnTo>
                  <a:lnTo>
                    <a:pt x="971" y="2361"/>
                  </a:lnTo>
                  <a:lnTo>
                    <a:pt x="971" y="420"/>
                  </a:lnTo>
                  <a:cubicBezTo>
                    <a:pt x="932" y="140"/>
                    <a:pt x="709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124"/>
          <p:cNvGrpSpPr/>
          <p:nvPr/>
        </p:nvGrpSpPr>
        <p:grpSpPr>
          <a:xfrm>
            <a:off x="2926036" y="1763056"/>
            <a:ext cx="326545" cy="325371"/>
            <a:chOff x="2926036" y="1763056"/>
            <a:chExt cx="326545" cy="325371"/>
          </a:xfrm>
        </p:grpSpPr>
        <p:sp>
          <p:nvSpPr>
            <p:cNvPr id="1776" name="Google Shape;1776;p124"/>
            <p:cNvSpPr/>
            <p:nvPr/>
          </p:nvSpPr>
          <p:spPr>
            <a:xfrm>
              <a:off x="2926036" y="1859341"/>
              <a:ext cx="326545" cy="229086"/>
            </a:xfrm>
            <a:custGeom>
              <a:avLst/>
              <a:gdLst/>
              <a:ahLst/>
              <a:cxnLst/>
              <a:rect l="l" t="t" r="r" b="b"/>
              <a:pathLst>
                <a:path w="16686" h="11706" extrusionOk="0">
                  <a:moveTo>
                    <a:pt x="11735" y="0"/>
                  </a:moveTo>
                  <a:cubicBezTo>
                    <a:pt x="11196" y="0"/>
                    <a:pt x="10765" y="432"/>
                    <a:pt x="10765" y="971"/>
                  </a:cubicBezTo>
                  <a:lnTo>
                    <a:pt x="10765" y="3882"/>
                  </a:lnTo>
                  <a:lnTo>
                    <a:pt x="9794" y="3882"/>
                  </a:lnTo>
                  <a:lnTo>
                    <a:pt x="9794" y="1941"/>
                  </a:lnTo>
                  <a:lnTo>
                    <a:pt x="7373" y="1941"/>
                  </a:lnTo>
                  <a:cubicBezTo>
                    <a:pt x="6834" y="1941"/>
                    <a:pt x="6402" y="2373"/>
                    <a:pt x="6402" y="2912"/>
                  </a:cubicBezTo>
                  <a:cubicBezTo>
                    <a:pt x="6402" y="3441"/>
                    <a:pt x="6834" y="3882"/>
                    <a:pt x="7373" y="3882"/>
                  </a:cubicBezTo>
                  <a:lnTo>
                    <a:pt x="550" y="3882"/>
                  </a:lnTo>
                  <a:cubicBezTo>
                    <a:pt x="1" y="3961"/>
                    <a:pt x="1" y="4765"/>
                    <a:pt x="550" y="4843"/>
                  </a:cubicBezTo>
                  <a:lnTo>
                    <a:pt x="1069" y="4843"/>
                  </a:lnTo>
                  <a:lnTo>
                    <a:pt x="1069" y="11146"/>
                  </a:lnTo>
                  <a:cubicBezTo>
                    <a:pt x="1030" y="11440"/>
                    <a:pt x="1256" y="11705"/>
                    <a:pt x="1559" y="11705"/>
                  </a:cubicBezTo>
                  <a:cubicBezTo>
                    <a:pt x="1854" y="11705"/>
                    <a:pt x="2089" y="11440"/>
                    <a:pt x="2040" y="11146"/>
                  </a:cubicBezTo>
                  <a:lnTo>
                    <a:pt x="2040" y="4843"/>
                  </a:lnTo>
                  <a:lnTo>
                    <a:pt x="8824" y="4843"/>
                  </a:lnTo>
                  <a:lnTo>
                    <a:pt x="8824" y="6784"/>
                  </a:lnTo>
                  <a:lnTo>
                    <a:pt x="15607" y="6784"/>
                  </a:lnTo>
                  <a:lnTo>
                    <a:pt x="15607" y="4843"/>
                  </a:lnTo>
                  <a:lnTo>
                    <a:pt x="16127" y="4843"/>
                  </a:lnTo>
                  <a:cubicBezTo>
                    <a:pt x="16154" y="4848"/>
                    <a:pt x="16181" y="4850"/>
                    <a:pt x="16207" y="4850"/>
                  </a:cubicBezTo>
                  <a:cubicBezTo>
                    <a:pt x="16468" y="4850"/>
                    <a:pt x="16686" y="4639"/>
                    <a:pt x="16686" y="4363"/>
                  </a:cubicBezTo>
                  <a:cubicBezTo>
                    <a:pt x="16686" y="4087"/>
                    <a:pt x="16468" y="3876"/>
                    <a:pt x="16207" y="3876"/>
                  </a:cubicBezTo>
                  <a:cubicBezTo>
                    <a:pt x="16181" y="3876"/>
                    <a:pt x="16154" y="3878"/>
                    <a:pt x="16127" y="3882"/>
                  </a:cubicBezTo>
                  <a:lnTo>
                    <a:pt x="15607" y="3882"/>
                  </a:lnTo>
                  <a:lnTo>
                    <a:pt x="15607" y="971"/>
                  </a:lnTo>
                  <a:cubicBezTo>
                    <a:pt x="15607" y="432"/>
                    <a:pt x="15176" y="0"/>
                    <a:pt x="14637" y="0"/>
                  </a:cubicBezTo>
                  <a:cubicBezTo>
                    <a:pt x="14107" y="0"/>
                    <a:pt x="13676" y="432"/>
                    <a:pt x="13676" y="971"/>
                  </a:cubicBezTo>
                  <a:lnTo>
                    <a:pt x="13676" y="3882"/>
                  </a:lnTo>
                  <a:lnTo>
                    <a:pt x="12706" y="3882"/>
                  </a:lnTo>
                  <a:lnTo>
                    <a:pt x="12706" y="971"/>
                  </a:lnTo>
                  <a:cubicBezTo>
                    <a:pt x="12706" y="432"/>
                    <a:pt x="12264" y="0"/>
                    <a:pt x="1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24"/>
            <p:cNvSpPr/>
            <p:nvPr/>
          </p:nvSpPr>
          <p:spPr>
            <a:xfrm>
              <a:off x="3097939" y="2011087"/>
              <a:ext cx="134505" cy="77341"/>
            </a:xfrm>
            <a:custGeom>
              <a:avLst/>
              <a:gdLst/>
              <a:ahLst/>
              <a:cxnLst/>
              <a:rect l="l" t="t" r="r" b="b"/>
              <a:pathLst>
                <a:path w="6873" h="3952" extrusionOk="0">
                  <a:moveTo>
                    <a:pt x="40" y="1"/>
                  </a:moveTo>
                  <a:lnTo>
                    <a:pt x="40" y="3392"/>
                  </a:lnTo>
                  <a:cubicBezTo>
                    <a:pt x="0" y="3686"/>
                    <a:pt x="226" y="3951"/>
                    <a:pt x="530" y="3951"/>
                  </a:cubicBezTo>
                  <a:cubicBezTo>
                    <a:pt x="824" y="3951"/>
                    <a:pt x="1059" y="3686"/>
                    <a:pt x="1010" y="3392"/>
                  </a:cubicBezTo>
                  <a:lnTo>
                    <a:pt x="1010" y="2902"/>
                  </a:lnTo>
                  <a:lnTo>
                    <a:pt x="5853" y="2902"/>
                  </a:lnTo>
                  <a:lnTo>
                    <a:pt x="5853" y="3392"/>
                  </a:lnTo>
                  <a:cubicBezTo>
                    <a:pt x="5814" y="3686"/>
                    <a:pt x="6039" y="3951"/>
                    <a:pt x="6343" y="3951"/>
                  </a:cubicBezTo>
                  <a:cubicBezTo>
                    <a:pt x="6637" y="3951"/>
                    <a:pt x="6872" y="3686"/>
                    <a:pt x="6823" y="3392"/>
                  </a:cubicBezTo>
                  <a:lnTo>
                    <a:pt x="6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4"/>
            <p:cNvSpPr/>
            <p:nvPr/>
          </p:nvSpPr>
          <p:spPr>
            <a:xfrm>
              <a:off x="2927386" y="1763056"/>
              <a:ext cx="137949" cy="132939"/>
            </a:xfrm>
            <a:custGeom>
              <a:avLst/>
              <a:gdLst/>
              <a:ahLst/>
              <a:cxnLst/>
              <a:rect l="l" t="t" r="r" b="b"/>
              <a:pathLst>
                <a:path w="7049" h="6793" extrusionOk="0">
                  <a:moveTo>
                    <a:pt x="3392" y="1872"/>
                  </a:moveTo>
                  <a:cubicBezTo>
                    <a:pt x="3696" y="1872"/>
                    <a:pt x="3922" y="2136"/>
                    <a:pt x="3882" y="2430"/>
                  </a:cubicBezTo>
                  <a:lnTo>
                    <a:pt x="3882" y="2921"/>
                  </a:lnTo>
                  <a:lnTo>
                    <a:pt x="4363" y="2921"/>
                  </a:lnTo>
                  <a:cubicBezTo>
                    <a:pt x="4390" y="2916"/>
                    <a:pt x="4417" y="2914"/>
                    <a:pt x="4443" y="2914"/>
                  </a:cubicBezTo>
                  <a:cubicBezTo>
                    <a:pt x="4704" y="2914"/>
                    <a:pt x="4922" y="3125"/>
                    <a:pt x="4922" y="3401"/>
                  </a:cubicBezTo>
                  <a:cubicBezTo>
                    <a:pt x="4922" y="3677"/>
                    <a:pt x="4704" y="3888"/>
                    <a:pt x="4443" y="3888"/>
                  </a:cubicBezTo>
                  <a:cubicBezTo>
                    <a:pt x="4417" y="3888"/>
                    <a:pt x="4390" y="3886"/>
                    <a:pt x="4363" y="3881"/>
                  </a:cubicBezTo>
                  <a:lnTo>
                    <a:pt x="3392" y="3881"/>
                  </a:lnTo>
                  <a:cubicBezTo>
                    <a:pt x="3128" y="3881"/>
                    <a:pt x="2912" y="3666"/>
                    <a:pt x="2912" y="3401"/>
                  </a:cubicBezTo>
                  <a:lnTo>
                    <a:pt x="2912" y="2430"/>
                  </a:lnTo>
                  <a:cubicBezTo>
                    <a:pt x="2863" y="2136"/>
                    <a:pt x="3088" y="1872"/>
                    <a:pt x="3392" y="1872"/>
                  </a:cubicBezTo>
                  <a:close/>
                  <a:moveTo>
                    <a:pt x="3422" y="0"/>
                  </a:moveTo>
                  <a:cubicBezTo>
                    <a:pt x="1676" y="0"/>
                    <a:pt x="0" y="1357"/>
                    <a:pt x="0" y="3401"/>
                  </a:cubicBezTo>
                  <a:cubicBezTo>
                    <a:pt x="0" y="5273"/>
                    <a:pt x="1520" y="6793"/>
                    <a:pt x="3392" y="6793"/>
                  </a:cubicBezTo>
                  <a:cubicBezTo>
                    <a:pt x="4765" y="6793"/>
                    <a:pt x="6000" y="5969"/>
                    <a:pt x="6529" y="4705"/>
                  </a:cubicBezTo>
                  <a:cubicBezTo>
                    <a:pt x="7049" y="3430"/>
                    <a:pt x="6765" y="1970"/>
                    <a:pt x="5794" y="999"/>
                  </a:cubicBezTo>
                  <a:cubicBezTo>
                    <a:pt x="5104" y="309"/>
                    <a:pt x="4255" y="0"/>
                    <a:pt x="3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124"/>
          <p:cNvGrpSpPr/>
          <p:nvPr/>
        </p:nvGrpSpPr>
        <p:grpSpPr>
          <a:xfrm>
            <a:off x="2392127" y="1763233"/>
            <a:ext cx="211062" cy="323844"/>
            <a:chOff x="2392127" y="1763233"/>
            <a:chExt cx="211062" cy="323844"/>
          </a:xfrm>
        </p:grpSpPr>
        <p:sp>
          <p:nvSpPr>
            <p:cNvPr id="1780" name="Google Shape;1780;p124"/>
            <p:cNvSpPr/>
            <p:nvPr/>
          </p:nvSpPr>
          <p:spPr>
            <a:xfrm>
              <a:off x="2392127" y="2039483"/>
              <a:ext cx="208949" cy="47594"/>
            </a:xfrm>
            <a:custGeom>
              <a:avLst/>
              <a:gdLst/>
              <a:ahLst/>
              <a:cxnLst/>
              <a:rect l="l" t="t" r="r" b="b"/>
              <a:pathLst>
                <a:path w="10677" h="2432" extrusionOk="0">
                  <a:moveTo>
                    <a:pt x="491" y="0"/>
                  </a:moveTo>
                  <a:cubicBezTo>
                    <a:pt x="226" y="0"/>
                    <a:pt x="1" y="216"/>
                    <a:pt x="1" y="491"/>
                  </a:cubicBezTo>
                  <a:lnTo>
                    <a:pt x="1" y="1941"/>
                  </a:lnTo>
                  <a:cubicBezTo>
                    <a:pt x="1" y="2206"/>
                    <a:pt x="226" y="2432"/>
                    <a:pt x="491" y="2432"/>
                  </a:cubicBezTo>
                  <a:lnTo>
                    <a:pt x="10186" y="2432"/>
                  </a:lnTo>
                  <a:cubicBezTo>
                    <a:pt x="10451" y="2432"/>
                    <a:pt x="10676" y="2206"/>
                    <a:pt x="10676" y="1941"/>
                  </a:cubicBezTo>
                  <a:lnTo>
                    <a:pt x="10676" y="491"/>
                  </a:lnTo>
                  <a:cubicBezTo>
                    <a:pt x="10676" y="216"/>
                    <a:pt x="10451" y="0"/>
                    <a:pt x="10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24"/>
            <p:cNvSpPr/>
            <p:nvPr/>
          </p:nvSpPr>
          <p:spPr>
            <a:xfrm>
              <a:off x="2411325" y="1763233"/>
              <a:ext cx="191864" cy="257267"/>
            </a:xfrm>
            <a:custGeom>
              <a:avLst/>
              <a:gdLst/>
              <a:ahLst/>
              <a:cxnLst/>
              <a:rect l="l" t="t" r="r" b="b"/>
              <a:pathLst>
                <a:path w="9804" h="13146" extrusionOk="0">
                  <a:moveTo>
                    <a:pt x="5325" y="3863"/>
                  </a:moveTo>
                  <a:cubicBezTo>
                    <a:pt x="5579" y="3863"/>
                    <a:pt x="5820" y="4063"/>
                    <a:pt x="5813" y="4362"/>
                  </a:cubicBezTo>
                  <a:cubicBezTo>
                    <a:pt x="5813" y="4627"/>
                    <a:pt x="5598" y="4843"/>
                    <a:pt x="5323" y="4843"/>
                  </a:cubicBezTo>
                  <a:cubicBezTo>
                    <a:pt x="4892" y="4843"/>
                    <a:pt x="4666" y="4313"/>
                    <a:pt x="4980" y="4009"/>
                  </a:cubicBezTo>
                  <a:cubicBezTo>
                    <a:pt x="5081" y="3908"/>
                    <a:pt x="5204" y="3863"/>
                    <a:pt x="5325" y="3863"/>
                  </a:cubicBezTo>
                  <a:close/>
                  <a:moveTo>
                    <a:pt x="5333" y="0"/>
                  </a:moveTo>
                  <a:cubicBezTo>
                    <a:pt x="4166" y="0"/>
                    <a:pt x="3167" y="823"/>
                    <a:pt x="2951" y="1970"/>
                  </a:cubicBezTo>
                  <a:cubicBezTo>
                    <a:pt x="1255" y="2186"/>
                    <a:pt x="0" y="3627"/>
                    <a:pt x="0" y="5333"/>
                  </a:cubicBezTo>
                  <a:lnTo>
                    <a:pt x="0" y="13146"/>
                  </a:lnTo>
                  <a:lnTo>
                    <a:pt x="8558" y="13146"/>
                  </a:lnTo>
                  <a:cubicBezTo>
                    <a:pt x="8284" y="12401"/>
                    <a:pt x="7745" y="11764"/>
                    <a:pt x="7039" y="11381"/>
                  </a:cubicBezTo>
                  <a:cubicBezTo>
                    <a:pt x="6284" y="10950"/>
                    <a:pt x="5813" y="10146"/>
                    <a:pt x="5813" y="9274"/>
                  </a:cubicBezTo>
                  <a:lnTo>
                    <a:pt x="5813" y="8725"/>
                  </a:lnTo>
                  <a:lnTo>
                    <a:pt x="5323" y="8725"/>
                  </a:lnTo>
                  <a:cubicBezTo>
                    <a:pt x="3676" y="8725"/>
                    <a:pt x="2255" y="7529"/>
                    <a:pt x="1980" y="5892"/>
                  </a:cubicBezTo>
                  <a:cubicBezTo>
                    <a:pt x="1892" y="5607"/>
                    <a:pt x="2078" y="5313"/>
                    <a:pt x="2372" y="5264"/>
                  </a:cubicBezTo>
                  <a:cubicBezTo>
                    <a:pt x="2400" y="5260"/>
                    <a:pt x="2427" y="5258"/>
                    <a:pt x="2453" y="5258"/>
                  </a:cubicBezTo>
                  <a:cubicBezTo>
                    <a:pt x="2713" y="5258"/>
                    <a:pt x="2932" y="5468"/>
                    <a:pt x="2941" y="5735"/>
                  </a:cubicBezTo>
                  <a:cubicBezTo>
                    <a:pt x="3137" y="6901"/>
                    <a:pt x="4147" y="7754"/>
                    <a:pt x="5323" y="7754"/>
                  </a:cubicBezTo>
                  <a:lnTo>
                    <a:pt x="6186" y="7754"/>
                  </a:lnTo>
                  <a:lnTo>
                    <a:pt x="7215" y="8274"/>
                  </a:lnTo>
                  <a:cubicBezTo>
                    <a:pt x="7425" y="8376"/>
                    <a:pt x="7647" y="8425"/>
                    <a:pt x="7866" y="8425"/>
                  </a:cubicBezTo>
                  <a:cubicBezTo>
                    <a:pt x="8361" y="8425"/>
                    <a:pt x="8838" y="8174"/>
                    <a:pt x="9117" y="7725"/>
                  </a:cubicBezTo>
                  <a:cubicBezTo>
                    <a:pt x="9803" y="6568"/>
                    <a:pt x="9529" y="5078"/>
                    <a:pt x="8460" y="4255"/>
                  </a:cubicBezTo>
                  <a:lnTo>
                    <a:pt x="5813" y="2186"/>
                  </a:lnTo>
                  <a:lnTo>
                    <a:pt x="5813" y="490"/>
                  </a:lnTo>
                  <a:cubicBezTo>
                    <a:pt x="5813" y="225"/>
                    <a:pt x="5598" y="0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infographics elements</a:t>
            </a:r>
            <a:endParaRPr/>
          </a:p>
        </p:txBody>
      </p:sp>
      <p:sp>
        <p:nvSpPr>
          <p:cNvPr id="1787" name="Google Shape;1787;p125"/>
          <p:cNvSpPr/>
          <p:nvPr/>
        </p:nvSpPr>
        <p:spPr>
          <a:xfrm>
            <a:off x="1074457" y="1152232"/>
            <a:ext cx="720039" cy="1510629"/>
          </a:xfrm>
          <a:custGeom>
            <a:avLst/>
            <a:gdLst/>
            <a:ahLst/>
            <a:cxnLst/>
            <a:rect l="l" t="t" r="r" b="b"/>
            <a:pathLst>
              <a:path w="33312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73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25"/>
          <p:cNvSpPr/>
          <p:nvPr/>
        </p:nvSpPr>
        <p:spPr>
          <a:xfrm>
            <a:off x="3975363" y="1152232"/>
            <a:ext cx="720017" cy="1510629"/>
          </a:xfrm>
          <a:custGeom>
            <a:avLst/>
            <a:gdLst/>
            <a:ahLst/>
            <a:cxnLst/>
            <a:rect l="l" t="t" r="r" b="b"/>
            <a:pathLst>
              <a:path w="33311" h="69888" fill="none" extrusionOk="0">
                <a:moveTo>
                  <a:pt x="7101" y="0"/>
                </a:moveTo>
                <a:lnTo>
                  <a:pt x="28753" y="0"/>
                </a:lnTo>
                <a:cubicBezTo>
                  <a:pt x="31273" y="0"/>
                  <a:pt x="33311" y="2039"/>
                  <a:pt x="33311" y="4559"/>
                </a:cubicBezTo>
                <a:lnTo>
                  <a:pt x="33311" y="65351"/>
                </a:lnTo>
                <a:cubicBezTo>
                  <a:pt x="33311" y="67849"/>
                  <a:pt x="31273" y="69887"/>
                  <a:pt x="28753" y="69887"/>
                </a:cubicBezTo>
                <a:lnTo>
                  <a:pt x="4558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25"/>
          <p:cNvSpPr/>
          <p:nvPr/>
        </p:nvSpPr>
        <p:spPr>
          <a:xfrm>
            <a:off x="3009021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53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53" y="69887"/>
                </a:cubicBezTo>
                <a:lnTo>
                  <a:pt x="4559" y="69887"/>
                </a:lnTo>
                <a:cubicBezTo>
                  <a:pt x="2039" y="69887"/>
                  <a:pt x="1" y="67849"/>
                  <a:pt x="1" y="65351"/>
                </a:cubicBezTo>
                <a:lnTo>
                  <a:pt x="1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25"/>
          <p:cNvSpPr/>
          <p:nvPr/>
        </p:nvSpPr>
        <p:spPr>
          <a:xfrm>
            <a:off x="2041274" y="1152232"/>
            <a:ext cx="719563" cy="1510629"/>
          </a:xfrm>
          <a:custGeom>
            <a:avLst/>
            <a:gdLst/>
            <a:ahLst/>
            <a:cxnLst/>
            <a:rect l="l" t="t" r="r" b="b"/>
            <a:pathLst>
              <a:path w="33290" h="69888" fill="none" extrusionOk="0">
                <a:moveTo>
                  <a:pt x="7079" y="0"/>
                </a:moveTo>
                <a:lnTo>
                  <a:pt x="28731" y="0"/>
                </a:lnTo>
                <a:cubicBezTo>
                  <a:pt x="31251" y="0"/>
                  <a:pt x="33289" y="2039"/>
                  <a:pt x="33289" y="4559"/>
                </a:cubicBezTo>
                <a:lnTo>
                  <a:pt x="33289" y="65351"/>
                </a:lnTo>
                <a:cubicBezTo>
                  <a:pt x="33289" y="67849"/>
                  <a:pt x="31251" y="69887"/>
                  <a:pt x="28731" y="69887"/>
                </a:cubicBezTo>
                <a:lnTo>
                  <a:pt x="4537" y="69887"/>
                </a:lnTo>
                <a:cubicBezTo>
                  <a:pt x="2038" y="69887"/>
                  <a:pt x="0" y="67849"/>
                  <a:pt x="0" y="65351"/>
                </a:cubicBezTo>
                <a:lnTo>
                  <a:pt x="0" y="19768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25"/>
          <p:cNvSpPr/>
          <p:nvPr/>
        </p:nvSpPr>
        <p:spPr>
          <a:xfrm>
            <a:off x="1849895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2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25"/>
          <p:cNvSpPr/>
          <p:nvPr/>
        </p:nvSpPr>
        <p:spPr>
          <a:xfrm>
            <a:off x="1849895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25"/>
          <p:cNvSpPr/>
          <p:nvPr/>
        </p:nvSpPr>
        <p:spPr>
          <a:xfrm>
            <a:off x="1910050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25"/>
          <p:cNvSpPr/>
          <p:nvPr/>
        </p:nvSpPr>
        <p:spPr>
          <a:xfrm>
            <a:off x="1910050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25"/>
          <p:cNvSpPr/>
          <p:nvPr/>
        </p:nvSpPr>
        <p:spPr>
          <a:xfrm>
            <a:off x="2816712" y="1726823"/>
            <a:ext cx="74853" cy="81013"/>
          </a:xfrm>
          <a:custGeom>
            <a:avLst/>
            <a:gdLst/>
            <a:ahLst/>
            <a:cxnLst/>
            <a:rect l="l" t="t" r="r" b="b"/>
            <a:pathLst>
              <a:path w="3463" h="3748" extrusionOk="0">
                <a:moveTo>
                  <a:pt x="2279" y="0"/>
                </a:moveTo>
                <a:lnTo>
                  <a:pt x="0" y="3748"/>
                </a:lnTo>
                <a:lnTo>
                  <a:pt x="1183" y="3748"/>
                </a:lnTo>
                <a:lnTo>
                  <a:pt x="3463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25"/>
          <p:cNvSpPr/>
          <p:nvPr/>
        </p:nvSpPr>
        <p:spPr>
          <a:xfrm>
            <a:off x="2816712" y="1646286"/>
            <a:ext cx="74853" cy="80559"/>
          </a:xfrm>
          <a:custGeom>
            <a:avLst/>
            <a:gdLst/>
            <a:ahLst/>
            <a:cxnLst/>
            <a:rect l="l" t="t" r="r" b="b"/>
            <a:pathLst>
              <a:path w="3463" h="3727" extrusionOk="0">
                <a:moveTo>
                  <a:pt x="0" y="1"/>
                </a:moveTo>
                <a:lnTo>
                  <a:pt x="2279" y="3726"/>
                </a:lnTo>
                <a:lnTo>
                  <a:pt x="3463" y="3726"/>
                </a:lnTo>
                <a:lnTo>
                  <a:pt x="1183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25"/>
          <p:cNvSpPr/>
          <p:nvPr/>
        </p:nvSpPr>
        <p:spPr>
          <a:xfrm>
            <a:off x="2876867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25"/>
          <p:cNvSpPr/>
          <p:nvPr/>
        </p:nvSpPr>
        <p:spPr>
          <a:xfrm>
            <a:off x="2876867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25"/>
          <p:cNvSpPr/>
          <p:nvPr/>
        </p:nvSpPr>
        <p:spPr>
          <a:xfrm>
            <a:off x="3784459" y="1726823"/>
            <a:ext cx="75328" cy="81013"/>
          </a:xfrm>
          <a:custGeom>
            <a:avLst/>
            <a:gdLst/>
            <a:ahLst/>
            <a:cxnLst/>
            <a:rect l="l" t="t" r="r" b="b"/>
            <a:pathLst>
              <a:path w="3485" h="3748" extrusionOk="0">
                <a:moveTo>
                  <a:pt x="2301" y="0"/>
                </a:moveTo>
                <a:lnTo>
                  <a:pt x="0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25"/>
          <p:cNvSpPr/>
          <p:nvPr/>
        </p:nvSpPr>
        <p:spPr>
          <a:xfrm>
            <a:off x="3784459" y="1646286"/>
            <a:ext cx="75328" cy="80559"/>
          </a:xfrm>
          <a:custGeom>
            <a:avLst/>
            <a:gdLst/>
            <a:ahLst/>
            <a:cxnLst/>
            <a:rect l="l" t="t" r="r" b="b"/>
            <a:pathLst>
              <a:path w="3485" h="3727" extrusionOk="0">
                <a:moveTo>
                  <a:pt x="0" y="1"/>
                </a:moveTo>
                <a:lnTo>
                  <a:pt x="2301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25"/>
          <p:cNvSpPr/>
          <p:nvPr/>
        </p:nvSpPr>
        <p:spPr>
          <a:xfrm>
            <a:off x="3844614" y="1726823"/>
            <a:ext cx="75350" cy="81013"/>
          </a:xfrm>
          <a:custGeom>
            <a:avLst/>
            <a:gdLst/>
            <a:ahLst/>
            <a:cxnLst/>
            <a:rect l="l" t="t" r="r" b="b"/>
            <a:pathLst>
              <a:path w="3486" h="3748" extrusionOk="0">
                <a:moveTo>
                  <a:pt x="2302" y="0"/>
                </a:moveTo>
                <a:lnTo>
                  <a:pt x="1" y="3748"/>
                </a:lnTo>
                <a:lnTo>
                  <a:pt x="1184" y="3748"/>
                </a:lnTo>
                <a:lnTo>
                  <a:pt x="3485" y="0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25"/>
          <p:cNvSpPr/>
          <p:nvPr/>
        </p:nvSpPr>
        <p:spPr>
          <a:xfrm>
            <a:off x="3844614" y="1646286"/>
            <a:ext cx="75350" cy="80559"/>
          </a:xfrm>
          <a:custGeom>
            <a:avLst/>
            <a:gdLst/>
            <a:ahLst/>
            <a:cxnLst/>
            <a:rect l="l" t="t" r="r" b="b"/>
            <a:pathLst>
              <a:path w="3486" h="3727" extrusionOk="0">
                <a:moveTo>
                  <a:pt x="1" y="1"/>
                </a:moveTo>
                <a:lnTo>
                  <a:pt x="2302" y="3726"/>
                </a:lnTo>
                <a:lnTo>
                  <a:pt x="3485" y="3726"/>
                </a:lnTo>
                <a:lnTo>
                  <a:pt x="1184" y="1"/>
                </a:lnTo>
                <a:close/>
              </a:path>
            </a:pathLst>
          </a:custGeom>
          <a:solidFill>
            <a:srgbClr val="0B064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25"/>
          <p:cNvSpPr/>
          <p:nvPr/>
        </p:nvSpPr>
        <p:spPr>
          <a:xfrm>
            <a:off x="3979641" y="2797350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70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25"/>
          <p:cNvSpPr/>
          <p:nvPr/>
        </p:nvSpPr>
        <p:spPr>
          <a:xfrm>
            <a:off x="4609068" y="3225671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70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6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25"/>
          <p:cNvSpPr/>
          <p:nvPr/>
        </p:nvSpPr>
        <p:spPr>
          <a:xfrm>
            <a:off x="3979641" y="3653562"/>
            <a:ext cx="70622" cy="428339"/>
          </a:xfrm>
          <a:custGeom>
            <a:avLst/>
            <a:gdLst/>
            <a:ahLst/>
            <a:cxnLst/>
            <a:rect l="l" t="t" r="r" b="b"/>
            <a:pathLst>
              <a:path w="3617" h="21938" fill="none" extrusionOk="0">
                <a:moveTo>
                  <a:pt x="0" y="1"/>
                </a:moveTo>
                <a:lnTo>
                  <a:pt x="0" y="8569"/>
                </a:lnTo>
                <a:lnTo>
                  <a:pt x="3616" y="10980"/>
                </a:lnTo>
                <a:lnTo>
                  <a:pt x="0" y="13829"/>
                </a:lnTo>
                <a:lnTo>
                  <a:pt x="0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25"/>
          <p:cNvSpPr/>
          <p:nvPr/>
        </p:nvSpPr>
        <p:spPr>
          <a:xfrm>
            <a:off x="4609068" y="4081883"/>
            <a:ext cx="70622" cy="427910"/>
          </a:xfrm>
          <a:custGeom>
            <a:avLst/>
            <a:gdLst/>
            <a:ahLst/>
            <a:cxnLst/>
            <a:rect l="l" t="t" r="r" b="b"/>
            <a:pathLst>
              <a:path w="3617" h="21916" fill="none" extrusionOk="0">
                <a:moveTo>
                  <a:pt x="3616" y="1"/>
                </a:moveTo>
                <a:lnTo>
                  <a:pt x="3616" y="8569"/>
                </a:lnTo>
                <a:lnTo>
                  <a:pt x="0" y="10958"/>
                </a:lnTo>
                <a:lnTo>
                  <a:pt x="3616" y="13829"/>
                </a:lnTo>
                <a:lnTo>
                  <a:pt x="3616" y="21915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25"/>
          <p:cNvSpPr/>
          <p:nvPr/>
        </p:nvSpPr>
        <p:spPr>
          <a:xfrm>
            <a:off x="3387428" y="2797350"/>
            <a:ext cx="1884885" cy="428339"/>
          </a:xfrm>
          <a:custGeom>
            <a:avLst/>
            <a:gdLst/>
            <a:ahLst/>
            <a:cxnLst/>
            <a:rect l="l" t="t" r="r" b="b"/>
            <a:pathLst>
              <a:path w="96537" h="21938" fill="none" extrusionOk="0">
                <a:moveTo>
                  <a:pt x="1" y="18607"/>
                </a:moveTo>
                <a:lnTo>
                  <a:pt x="1" y="6181"/>
                </a:lnTo>
                <a:cubicBezTo>
                  <a:pt x="1" y="2762"/>
                  <a:pt x="2762" y="1"/>
                  <a:pt x="6159" y="1"/>
                </a:cubicBezTo>
                <a:lnTo>
                  <a:pt x="90356" y="1"/>
                </a:lnTo>
                <a:cubicBezTo>
                  <a:pt x="93753" y="1"/>
                  <a:pt x="96515" y="2762"/>
                  <a:pt x="96515" y="6181"/>
                </a:cubicBezTo>
                <a:lnTo>
                  <a:pt x="96515" y="15780"/>
                </a:lnTo>
                <a:cubicBezTo>
                  <a:pt x="96536" y="19177"/>
                  <a:pt x="93753" y="21938"/>
                  <a:pt x="90356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25"/>
          <p:cNvSpPr/>
          <p:nvPr/>
        </p:nvSpPr>
        <p:spPr>
          <a:xfrm>
            <a:off x="3801202" y="3653562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1"/>
                </a:moveTo>
                <a:lnTo>
                  <a:pt x="69164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25"/>
          <p:cNvSpPr/>
          <p:nvPr/>
        </p:nvSpPr>
        <p:spPr>
          <a:xfrm>
            <a:off x="3387428" y="3225671"/>
            <a:ext cx="1764220" cy="428339"/>
          </a:xfrm>
          <a:custGeom>
            <a:avLst/>
            <a:gdLst/>
            <a:ahLst/>
            <a:cxnLst/>
            <a:rect l="l" t="t" r="r" b="b"/>
            <a:pathLst>
              <a:path w="90357" h="21938" fill="none" extrusionOk="0">
                <a:moveTo>
                  <a:pt x="90356" y="1"/>
                </a:moveTo>
                <a:lnTo>
                  <a:pt x="80582" y="1"/>
                </a:lnTo>
                <a:lnTo>
                  <a:pt x="78194" y="3617"/>
                </a:lnTo>
                <a:lnTo>
                  <a:pt x="75323" y="1"/>
                </a:lnTo>
                <a:lnTo>
                  <a:pt x="6159" y="1"/>
                </a:lnTo>
                <a:cubicBezTo>
                  <a:pt x="2762" y="1"/>
                  <a:pt x="1" y="2762"/>
                  <a:pt x="1" y="6181"/>
                </a:cubicBezTo>
                <a:lnTo>
                  <a:pt x="1" y="15758"/>
                </a:lnTo>
                <a:cubicBezTo>
                  <a:pt x="1" y="19176"/>
                  <a:pt x="2762" y="21938"/>
                  <a:pt x="6159" y="21938"/>
                </a:cubicBezTo>
                <a:lnTo>
                  <a:pt x="15933" y="21938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25"/>
          <p:cNvSpPr/>
          <p:nvPr/>
        </p:nvSpPr>
        <p:spPr>
          <a:xfrm>
            <a:off x="3698500" y="3653562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1"/>
                </a:moveTo>
                <a:lnTo>
                  <a:pt x="2390" y="3639"/>
                </a:lnTo>
                <a:lnTo>
                  <a:pt x="526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25"/>
          <p:cNvSpPr/>
          <p:nvPr/>
        </p:nvSpPr>
        <p:spPr>
          <a:xfrm>
            <a:off x="5151629" y="3653562"/>
            <a:ext cx="120684" cy="428339"/>
          </a:xfrm>
          <a:custGeom>
            <a:avLst/>
            <a:gdLst/>
            <a:ahLst/>
            <a:cxnLst/>
            <a:rect l="l" t="t" r="r" b="b"/>
            <a:pathLst>
              <a:path w="6181" h="21938" fill="none" extrusionOk="0">
                <a:moveTo>
                  <a:pt x="0" y="1"/>
                </a:moveTo>
                <a:cubicBezTo>
                  <a:pt x="3397" y="1"/>
                  <a:pt x="6180" y="2762"/>
                  <a:pt x="6180" y="6181"/>
                </a:cubicBezTo>
                <a:lnTo>
                  <a:pt x="6180" y="15779"/>
                </a:lnTo>
                <a:cubicBezTo>
                  <a:pt x="6180" y="19176"/>
                  <a:pt x="3397" y="21938"/>
                  <a:pt x="0" y="21938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25"/>
          <p:cNvSpPr/>
          <p:nvPr/>
        </p:nvSpPr>
        <p:spPr>
          <a:xfrm>
            <a:off x="4858090" y="4081883"/>
            <a:ext cx="293558" cy="70622"/>
          </a:xfrm>
          <a:custGeom>
            <a:avLst/>
            <a:gdLst/>
            <a:ahLst/>
            <a:cxnLst/>
            <a:rect l="l" t="t" r="r" b="b"/>
            <a:pathLst>
              <a:path w="15035" h="3617" fill="none" extrusionOk="0">
                <a:moveTo>
                  <a:pt x="15034" y="1"/>
                </a:moveTo>
                <a:lnTo>
                  <a:pt x="5260" y="1"/>
                </a:lnTo>
                <a:lnTo>
                  <a:pt x="2872" y="3617"/>
                </a:lnTo>
                <a:lnTo>
                  <a:pt x="1" y="1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25"/>
          <p:cNvSpPr/>
          <p:nvPr/>
        </p:nvSpPr>
        <p:spPr>
          <a:xfrm>
            <a:off x="3472653" y="4509774"/>
            <a:ext cx="1350447" cy="20"/>
          </a:xfrm>
          <a:custGeom>
            <a:avLst/>
            <a:gdLst/>
            <a:ahLst/>
            <a:cxnLst/>
            <a:rect l="l" t="t" r="r" b="b"/>
            <a:pathLst>
              <a:path w="69165" h="1" fill="none" extrusionOk="0">
                <a:moveTo>
                  <a:pt x="1" y="0"/>
                </a:moveTo>
                <a:lnTo>
                  <a:pt x="69164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25"/>
          <p:cNvSpPr/>
          <p:nvPr/>
        </p:nvSpPr>
        <p:spPr>
          <a:xfrm>
            <a:off x="3387428" y="4081883"/>
            <a:ext cx="1470682" cy="428339"/>
          </a:xfrm>
          <a:custGeom>
            <a:avLst/>
            <a:gdLst/>
            <a:ahLst/>
            <a:cxnLst/>
            <a:rect l="l" t="t" r="r" b="b"/>
            <a:pathLst>
              <a:path w="75323" h="21938" fill="none" extrusionOk="0">
                <a:moveTo>
                  <a:pt x="75323" y="1"/>
                </a:moveTo>
                <a:lnTo>
                  <a:pt x="6159" y="1"/>
                </a:lnTo>
                <a:cubicBezTo>
                  <a:pt x="2762" y="1"/>
                  <a:pt x="1" y="2762"/>
                  <a:pt x="1" y="6159"/>
                </a:cubicBezTo>
                <a:lnTo>
                  <a:pt x="1" y="15757"/>
                </a:lnTo>
                <a:cubicBezTo>
                  <a:pt x="1" y="19176"/>
                  <a:pt x="2762" y="21937"/>
                  <a:pt x="6159" y="21937"/>
                </a:cubicBezTo>
                <a:lnTo>
                  <a:pt x="15933" y="21937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25"/>
          <p:cNvSpPr/>
          <p:nvPr/>
        </p:nvSpPr>
        <p:spPr>
          <a:xfrm>
            <a:off x="3369952" y="4509774"/>
            <a:ext cx="102721" cy="71051"/>
          </a:xfrm>
          <a:custGeom>
            <a:avLst/>
            <a:gdLst/>
            <a:ahLst/>
            <a:cxnLst/>
            <a:rect l="l" t="t" r="r" b="b"/>
            <a:pathLst>
              <a:path w="5261" h="3639" fill="none" extrusionOk="0">
                <a:moveTo>
                  <a:pt x="1" y="0"/>
                </a:moveTo>
                <a:lnTo>
                  <a:pt x="2390" y="3638"/>
                </a:lnTo>
                <a:lnTo>
                  <a:pt x="5261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19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25"/>
          <p:cNvSpPr/>
          <p:nvPr/>
        </p:nvSpPr>
        <p:spPr>
          <a:xfrm>
            <a:off x="3370324" y="3143529"/>
            <a:ext cx="34247" cy="34247"/>
          </a:xfrm>
          <a:custGeom>
            <a:avLst/>
            <a:gdLst/>
            <a:ahLst/>
            <a:cxnLst/>
            <a:rect l="l" t="t" r="r" b="b"/>
            <a:pathLst>
              <a:path w="1754" h="1754" extrusionOk="0">
                <a:moveTo>
                  <a:pt x="877" y="0"/>
                </a:moveTo>
                <a:cubicBezTo>
                  <a:pt x="373" y="0"/>
                  <a:pt x="0" y="395"/>
                  <a:pt x="0" y="877"/>
                </a:cubicBezTo>
                <a:cubicBezTo>
                  <a:pt x="0" y="1359"/>
                  <a:pt x="373" y="1753"/>
                  <a:pt x="877" y="1753"/>
                </a:cubicBezTo>
                <a:cubicBezTo>
                  <a:pt x="1359" y="1753"/>
                  <a:pt x="1753" y="1359"/>
                  <a:pt x="1753" y="877"/>
                </a:cubicBezTo>
                <a:cubicBezTo>
                  <a:pt x="1753" y="395"/>
                  <a:pt x="1359" y="0"/>
                  <a:pt x="877" y="0"/>
                </a:cubicBezTo>
                <a:close/>
              </a:path>
            </a:pathLst>
          </a:custGeom>
          <a:solidFill>
            <a:srgbClr val="4D4D4D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7" name="Google Shape;1817;p125"/>
          <p:cNvGrpSpPr/>
          <p:nvPr/>
        </p:nvGrpSpPr>
        <p:grpSpPr>
          <a:xfrm>
            <a:off x="1041775" y="2721092"/>
            <a:ext cx="2037365" cy="540224"/>
            <a:chOff x="713227" y="2721092"/>
            <a:chExt cx="2037365" cy="540224"/>
          </a:xfrm>
        </p:grpSpPr>
        <p:sp>
          <p:nvSpPr>
            <p:cNvPr id="1818" name="Google Shape;1818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5"/>
            <p:cNvSpPr/>
            <p:nvPr/>
          </p:nvSpPr>
          <p:spPr>
            <a:xfrm>
              <a:off x="1194960" y="2843778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90"/>
                  </a:cubicBezTo>
                  <a:cubicBezTo>
                    <a:pt x="71970" y="4252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5"/>
            <p:cNvSpPr/>
            <p:nvPr/>
          </p:nvSpPr>
          <p:spPr>
            <a:xfrm>
              <a:off x="808916" y="2836213"/>
              <a:ext cx="444340" cy="425102"/>
            </a:xfrm>
            <a:custGeom>
              <a:avLst/>
              <a:gdLst/>
              <a:ahLst/>
              <a:cxnLst/>
              <a:rect l="l" t="t" r="r" b="b"/>
              <a:pathLst>
                <a:path w="20557" h="19667" extrusionOk="0">
                  <a:moveTo>
                    <a:pt x="10673" y="1791"/>
                  </a:moveTo>
                  <a:cubicBezTo>
                    <a:pt x="14789" y="1791"/>
                    <a:pt x="18738" y="4994"/>
                    <a:pt x="18738" y="9840"/>
                  </a:cubicBezTo>
                  <a:cubicBezTo>
                    <a:pt x="18738" y="14245"/>
                    <a:pt x="15144" y="17839"/>
                    <a:pt x="10739" y="17839"/>
                  </a:cubicBezTo>
                  <a:lnTo>
                    <a:pt x="10739" y="17861"/>
                  </a:lnTo>
                  <a:cubicBezTo>
                    <a:pt x="3572" y="17861"/>
                    <a:pt x="0" y="9204"/>
                    <a:pt x="5063" y="4164"/>
                  </a:cubicBezTo>
                  <a:cubicBezTo>
                    <a:pt x="6694" y="2525"/>
                    <a:pt x="8703" y="1791"/>
                    <a:pt x="10673" y="1791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389"/>
                    <a:pt x="1644" y="6070"/>
                  </a:cubicBezTo>
                  <a:cubicBezTo>
                    <a:pt x="110" y="9730"/>
                    <a:pt x="965" y="13982"/>
                    <a:pt x="3770" y="16787"/>
                  </a:cubicBezTo>
                  <a:cubicBezTo>
                    <a:pt x="5646" y="18663"/>
                    <a:pt x="8169" y="19667"/>
                    <a:pt x="10729" y="19667"/>
                  </a:cubicBezTo>
                  <a:cubicBezTo>
                    <a:pt x="11997" y="19667"/>
                    <a:pt x="13274" y="19421"/>
                    <a:pt x="14486" y="18913"/>
                  </a:cubicBezTo>
                  <a:cubicBezTo>
                    <a:pt x="18168" y="17400"/>
                    <a:pt x="20557" y="13806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5"/>
            <p:cNvSpPr/>
            <p:nvPr/>
          </p:nvSpPr>
          <p:spPr>
            <a:xfrm>
              <a:off x="713227" y="2721092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4918" h="24918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125"/>
          <p:cNvSpPr/>
          <p:nvPr/>
        </p:nvSpPr>
        <p:spPr>
          <a:xfrm>
            <a:off x="1562372" y="2824368"/>
            <a:ext cx="31277" cy="26716"/>
          </a:xfrm>
          <a:custGeom>
            <a:avLst/>
            <a:gdLst/>
            <a:ahLst/>
            <a:cxnLst/>
            <a:rect l="l" t="t" r="r" b="b"/>
            <a:pathLst>
              <a:path w="1447" h="1236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5" y="1179"/>
                  <a:pt x="666" y="1236"/>
                  <a:pt x="817" y="1236"/>
                </a:cubicBezTo>
                <a:cubicBezTo>
                  <a:pt x="1134" y="1236"/>
                  <a:pt x="1446" y="985"/>
                  <a:pt x="1446" y="614"/>
                </a:cubicBezTo>
                <a:cubicBezTo>
                  <a:pt x="1425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25"/>
          <p:cNvSpPr/>
          <p:nvPr/>
        </p:nvSpPr>
        <p:spPr>
          <a:xfrm>
            <a:off x="1562372" y="4132227"/>
            <a:ext cx="31277" cy="26522"/>
          </a:xfrm>
          <a:custGeom>
            <a:avLst/>
            <a:gdLst/>
            <a:ahLst/>
            <a:cxnLst/>
            <a:rect l="l" t="t" r="r" b="b"/>
            <a:pathLst>
              <a:path w="1447" h="1227" extrusionOk="0">
                <a:moveTo>
                  <a:pt x="833" y="0"/>
                </a:moveTo>
                <a:cubicBezTo>
                  <a:pt x="285" y="0"/>
                  <a:pt x="0" y="658"/>
                  <a:pt x="395" y="1052"/>
                </a:cubicBezTo>
                <a:cubicBezTo>
                  <a:pt x="514" y="1172"/>
                  <a:pt x="666" y="1226"/>
                  <a:pt x="816" y="1226"/>
                </a:cubicBezTo>
                <a:cubicBezTo>
                  <a:pt x="1134" y="1226"/>
                  <a:pt x="1446" y="985"/>
                  <a:pt x="1446" y="614"/>
                </a:cubicBezTo>
                <a:cubicBezTo>
                  <a:pt x="1446" y="285"/>
                  <a:pt x="1162" y="0"/>
                  <a:pt x="833" y="0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125"/>
          <p:cNvGrpSpPr/>
          <p:nvPr/>
        </p:nvGrpSpPr>
        <p:grpSpPr>
          <a:xfrm>
            <a:off x="1041775" y="4028950"/>
            <a:ext cx="2037365" cy="551874"/>
            <a:chOff x="713227" y="4028950"/>
            <a:chExt cx="2037365" cy="551874"/>
          </a:xfrm>
        </p:grpSpPr>
        <p:sp>
          <p:nvSpPr>
            <p:cNvPr id="1825" name="Google Shape;1825;p125"/>
            <p:cNvSpPr/>
            <p:nvPr/>
          </p:nvSpPr>
          <p:spPr>
            <a:xfrm>
              <a:off x="1194960" y="4151162"/>
              <a:ext cx="1555632" cy="410253"/>
            </a:xfrm>
            <a:custGeom>
              <a:avLst/>
              <a:gdLst/>
              <a:ahLst/>
              <a:cxnLst/>
              <a:rect l="l" t="t" r="r" b="b"/>
              <a:pathLst>
                <a:path w="71970" h="18980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8"/>
                    <a:pt x="71970" y="9490"/>
                  </a:cubicBezTo>
                  <a:lnTo>
                    <a:pt x="71970" y="9490"/>
                  </a:lnTo>
                  <a:cubicBezTo>
                    <a:pt x="71970" y="4252"/>
                    <a:pt x="67718" y="1"/>
                    <a:pt x="62481" y="23"/>
                  </a:cubicBezTo>
                  <a:lnTo>
                    <a:pt x="8110" y="23"/>
                  </a:lnTo>
                </a:path>
              </a:pathLst>
            </a:custGeom>
            <a:noFill/>
            <a:ln w="10400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5"/>
            <p:cNvSpPr/>
            <p:nvPr/>
          </p:nvSpPr>
          <p:spPr>
            <a:xfrm>
              <a:off x="1194960" y="4151637"/>
              <a:ext cx="1555632" cy="409777"/>
            </a:xfrm>
            <a:custGeom>
              <a:avLst/>
              <a:gdLst/>
              <a:ahLst/>
              <a:cxnLst/>
              <a:rect l="l" t="t" r="r" b="b"/>
              <a:pathLst>
                <a:path w="71970" h="18958" fill="none" extrusionOk="0">
                  <a:moveTo>
                    <a:pt x="1" y="18957"/>
                  </a:moveTo>
                  <a:lnTo>
                    <a:pt x="62481" y="18957"/>
                  </a:lnTo>
                  <a:cubicBezTo>
                    <a:pt x="67718" y="18957"/>
                    <a:pt x="71970" y="14706"/>
                    <a:pt x="71970" y="9468"/>
                  </a:cubicBezTo>
                  <a:cubicBezTo>
                    <a:pt x="71970" y="4230"/>
                    <a:pt x="67718" y="1"/>
                    <a:pt x="62481" y="1"/>
                  </a:cubicBezTo>
                  <a:lnTo>
                    <a:pt x="8110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5"/>
            <p:cNvSpPr/>
            <p:nvPr/>
          </p:nvSpPr>
          <p:spPr>
            <a:xfrm>
              <a:off x="808916" y="4143596"/>
              <a:ext cx="444340" cy="425578"/>
            </a:xfrm>
            <a:custGeom>
              <a:avLst/>
              <a:gdLst/>
              <a:ahLst/>
              <a:cxnLst/>
              <a:rect l="l" t="t" r="r" b="b"/>
              <a:pathLst>
                <a:path w="20557" h="1968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44" y="17861"/>
                    <a:pt x="10739" y="17861"/>
                  </a:cubicBezTo>
                  <a:cubicBezTo>
                    <a:pt x="3572" y="17861"/>
                    <a:pt x="0" y="9226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0"/>
                  </a:moveTo>
                  <a:cubicBezTo>
                    <a:pt x="6750" y="0"/>
                    <a:pt x="3156" y="2411"/>
                    <a:pt x="1644" y="6071"/>
                  </a:cubicBezTo>
                  <a:cubicBezTo>
                    <a:pt x="110" y="9752"/>
                    <a:pt x="943" y="13982"/>
                    <a:pt x="3770" y="16809"/>
                  </a:cubicBezTo>
                  <a:cubicBezTo>
                    <a:pt x="5646" y="18685"/>
                    <a:pt x="8159" y="19689"/>
                    <a:pt x="10720" y="19689"/>
                  </a:cubicBezTo>
                  <a:cubicBezTo>
                    <a:pt x="11988" y="19689"/>
                    <a:pt x="13267" y="19443"/>
                    <a:pt x="14486" y="18935"/>
                  </a:cubicBezTo>
                  <a:cubicBezTo>
                    <a:pt x="18168" y="17423"/>
                    <a:pt x="20557" y="13828"/>
                    <a:pt x="20557" y="9840"/>
                  </a:cubicBezTo>
                  <a:cubicBezTo>
                    <a:pt x="20557" y="4405"/>
                    <a:pt x="16152" y="0"/>
                    <a:pt x="107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5"/>
            <p:cNvSpPr/>
            <p:nvPr/>
          </p:nvSpPr>
          <p:spPr>
            <a:xfrm>
              <a:off x="713227" y="4028950"/>
              <a:ext cx="538603" cy="538624"/>
            </a:xfrm>
            <a:custGeom>
              <a:avLst/>
              <a:gdLst/>
              <a:ahLst/>
              <a:cxnLst/>
              <a:rect l="l" t="t" r="r" b="b"/>
              <a:pathLst>
                <a:path w="24918" h="24919" fill="none" extrusionOk="0">
                  <a:moveTo>
                    <a:pt x="5392" y="24918"/>
                  </a:moveTo>
                  <a:cubicBezTo>
                    <a:pt x="0" y="19527"/>
                    <a:pt x="0" y="10783"/>
                    <a:pt x="5392" y="5392"/>
                  </a:cubicBezTo>
                  <a:cubicBezTo>
                    <a:pt x="10783" y="1"/>
                    <a:pt x="19527" y="1"/>
                    <a:pt x="24918" y="5392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5"/>
            <p:cNvSpPr/>
            <p:nvPr/>
          </p:nvSpPr>
          <p:spPr>
            <a:xfrm>
              <a:off x="816482" y="4554281"/>
              <a:ext cx="26565" cy="26543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615" y="0"/>
                  </a:moveTo>
                  <a:cubicBezTo>
                    <a:pt x="286" y="0"/>
                    <a:pt x="1" y="263"/>
                    <a:pt x="1" y="614"/>
                  </a:cubicBezTo>
                  <a:cubicBezTo>
                    <a:pt x="1" y="943"/>
                    <a:pt x="286" y="1228"/>
                    <a:pt x="615" y="1228"/>
                  </a:cubicBezTo>
                  <a:cubicBezTo>
                    <a:pt x="965" y="1228"/>
                    <a:pt x="1228" y="943"/>
                    <a:pt x="1228" y="614"/>
                  </a:cubicBezTo>
                  <a:cubicBezTo>
                    <a:pt x="1228" y="263"/>
                    <a:pt x="965" y="0"/>
                    <a:pt x="615" y="0"/>
                  </a:cubicBezTo>
                  <a:close/>
                </a:path>
              </a:pathLst>
            </a:custGeom>
            <a:solidFill>
              <a:srgbClr val="54545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125"/>
          <p:cNvGrpSpPr/>
          <p:nvPr/>
        </p:nvGrpSpPr>
        <p:grpSpPr>
          <a:xfrm>
            <a:off x="1041775" y="3375270"/>
            <a:ext cx="2037365" cy="539986"/>
            <a:chOff x="713227" y="3375270"/>
            <a:chExt cx="2037365" cy="539986"/>
          </a:xfrm>
        </p:grpSpPr>
        <p:sp>
          <p:nvSpPr>
            <p:cNvPr id="1831" name="Google Shape;1831;p125"/>
            <p:cNvSpPr/>
            <p:nvPr/>
          </p:nvSpPr>
          <p:spPr>
            <a:xfrm>
              <a:off x="1194960" y="3497481"/>
              <a:ext cx="1555632" cy="410231"/>
            </a:xfrm>
            <a:custGeom>
              <a:avLst/>
              <a:gdLst/>
              <a:ahLst/>
              <a:cxnLst/>
              <a:rect l="l" t="t" r="r" b="b"/>
              <a:pathLst>
                <a:path w="71970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718" y="18979"/>
                    <a:pt x="71970" y="14727"/>
                    <a:pt x="71970" y="9489"/>
                  </a:cubicBezTo>
                  <a:lnTo>
                    <a:pt x="71970" y="9489"/>
                  </a:lnTo>
                  <a:cubicBezTo>
                    <a:pt x="71970" y="4252"/>
                    <a:pt x="67718" y="0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5"/>
            <p:cNvSpPr/>
            <p:nvPr/>
          </p:nvSpPr>
          <p:spPr>
            <a:xfrm>
              <a:off x="1194960" y="3497481"/>
              <a:ext cx="1552324" cy="410231"/>
            </a:xfrm>
            <a:custGeom>
              <a:avLst/>
              <a:gdLst/>
              <a:ahLst/>
              <a:cxnLst/>
              <a:rect l="l" t="t" r="r" b="b"/>
              <a:pathLst>
                <a:path w="71817" h="18979" fill="none" extrusionOk="0">
                  <a:moveTo>
                    <a:pt x="1" y="18979"/>
                  </a:moveTo>
                  <a:lnTo>
                    <a:pt x="62481" y="18979"/>
                  </a:lnTo>
                  <a:cubicBezTo>
                    <a:pt x="67653" y="18891"/>
                    <a:pt x="71817" y="14661"/>
                    <a:pt x="71817" y="9489"/>
                  </a:cubicBezTo>
                  <a:cubicBezTo>
                    <a:pt x="71817" y="4317"/>
                    <a:pt x="67653" y="88"/>
                    <a:pt x="62481" y="0"/>
                  </a:cubicBezTo>
                  <a:lnTo>
                    <a:pt x="811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5"/>
            <p:cNvSpPr/>
            <p:nvPr/>
          </p:nvSpPr>
          <p:spPr>
            <a:xfrm>
              <a:off x="808916" y="3489894"/>
              <a:ext cx="444340" cy="425362"/>
            </a:xfrm>
            <a:custGeom>
              <a:avLst/>
              <a:gdLst/>
              <a:ahLst/>
              <a:cxnLst/>
              <a:rect l="l" t="t" r="r" b="b"/>
              <a:pathLst>
                <a:path w="20557" h="19679" extrusionOk="0">
                  <a:moveTo>
                    <a:pt x="10663" y="1806"/>
                  </a:moveTo>
                  <a:cubicBezTo>
                    <a:pt x="14782" y="1806"/>
                    <a:pt x="18738" y="5005"/>
                    <a:pt x="18738" y="9840"/>
                  </a:cubicBezTo>
                  <a:cubicBezTo>
                    <a:pt x="18738" y="14267"/>
                    <a:pt x="15165" y="17861"/>
                    <a:pt x="10739" y="17861"/>
                  </a:cubicBezTo>
                  <a:cubicBezTo>
                    <a:pt x="3572" y="17861"/>
                    <a:pt x="0" y="9227"/>
                    <a:pt x="5063" y="4164"/>
                  </a:cubicBezTo>
                  <a:cubicBezTo>
                    <a:pt x="6692" y="2535"/>
                    <a:pt x="8696" y="1806"/>
                    <a:pt x="10663" y="1806"/>
                  </a:cubicBezTo>
                  <a:close/>
                  <a:moveTo>
                    <a:pt x="10739" y="1"/>
                  </a:moveTo>
                  <a:cubicBezTo>
                    <a:pt x="6750" y="1"/>
                    <a:pt x="3156" y="2389"/>
                    <a:pt x="1644" y="6071"/>
                  </a:cubicBezTo>
                  <a:cubicBezTo>
                    <a:pt x="110" y="9753"/>
                    <a:pt x="943" y="13982"/>
                    <a:pt x="3770" y="16787"/>
                  </a:cubicBezTo>
                  <a:cubicBezTo>
                    <a:pt x="5647" y="18680"/>
                    <a:pt x="8163" y="19679"/>
                    <a:pt x="10726" y="19679"/>
                  </a:cubicBezTo>
                  <a:cubicBezTo>
                    <a:pt x="11992" y="19679"/>
                    <a:pt x="13269" y="19435"/>
                    <a:pt x="14486" y="18935"/>
                  </a:cubicBezTo>
                  <a:cubicBezTo>
                    <a:pt x="18168" y="17401"/>
                    <a:pt x="20557" y="13829"/>
                    <a:pt x="20557" y="9840"/>
                  </a:cubicBezTo>
                  <a:cubicBezTo>
                    <a:pt x="20557" y="4405"/>
                    <a:pt x="16152" y="1"/>
                    <a:pt x="10739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5"/>
            <p:cNvSpPr/>
            <p:nvPr/>
          </p:nvSpPr>
          <p:spPr>
            <a:xfrm>
              <a:off x="713227" y="3375270"/>
              <a:ext cx="538603" cy="538127"/>
            </a:xfrm>
            <a:custGeom>
              <a:avLst/>
              <a:gdLst/>
              <a:ahLst/>
              <a:cxnLst/>
              <a:rect l="l" t="t" r="r" b="b"/>
              <a:pathLst>
                <a:path w="24918" h="24896" fill="none" extrusionOk="0">
                  <a:moveTo>
                    <a:pt x="5392" y="24896"/>
                  </a:moveTo>
                  <a:cubicBezTo>
                    <a:pt x="0" y="19504"/>
                    <a:pt x="0" y="10782"/>
                    <a:pt x="5392" y="5391"/>
                  </a:cubicBezTo>
                  <a:cubicBezTo>
                    <a:pt x="10783" y="0"/>
                    <a:pt x="19527" y="0"/>
                    <a:pt x="24918" y="5391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191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125"/>
          <p:cNvSpPr/>
          <p:nvPr/>
        </p:nvSpPr>
        <p:spPr>
          <a:xfrm>
            <a:off x="1562372" y="3478524"/>
            <a:ext cx="31277" cy="26370"/>
          </a:xfrm>
          <a:custGeom>
            <a:avLst/>
            <a:gdLst/>
            <a:ahLst/>
            <a:cxnLst/>
            <a:rect l="l" t="t" r="r" b="b"/>
            <a:pathLst>
              <a:path w="1447" h="1220" extrusionOk="0">
                <a:moveTo>
                  <a:pt x="833" y="1"/>
                </a:moveTo>
                <a:cubicBezTo>
                  <a:pt x="285" y="1"/>
                  <a:pt x="0" y="658"/>
                  <a:pt x="395" y="1031"/>
                </a:cubicBezTo>
                <a:cubicBezTo>
                  <a:pt x="518" y="1161"/>
                  <a:pt x="675" y="1220"/>
                  <a:pt x="830" y="1220"/>
                </a:cubicBezTo>
                <a:cubicBezTo>
                  <a:pt x="1142" y="1220"/>
                  <a:pt x="1446" y="981"/>
                  <a:pt x="1446" y="614"/>
                </a:cubicBezTo>
                <a:cubicBezTo>
                  <a:pt x="1425" y="264"/>
                  <a:pt x="1162" y="1"/>
                  <a:pt x="833" y="1"/>
                </a:cubicBezTo>
                <a:close/>
              </a:path>
            </a:pathLst>
          </a:custGeom>
          <a:solidFill>
            <a:srgbClr val="54545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25"/>
          <p:cNvSpPr/>
          <p:nvPr/>
        </p:nvSpPr>
        <p:spPr>
          <a:xfrm>
            <a:off x="6370866" y="2193416"/>
            <a:ext cx="4526" cy="4445"/>
          </a:xfrm>
          <a:custGeom>
            <a:avLst/>
            <a:gdLst/>
            <a:ahLst/>
            <a:cxnLst/>
            <a:rect l="l" t="t" r="r" b="b"/>
            <a:pathLst>
              <a:path w="56" h="55" extrusionOk="0">
                <a:moveTo>
                  <a:pt x="15" y="0"/>
                </a:moveTo>
                <a:lnTo>
                  <a:pt x="1" y="41"/>
                </a:lnTo>
                <a:lnTo>
                  <a:pt x="42" y="55"/>
                </a:lnTo>
                <a:lnTo>
                  <a:pt x="56" y="41"/>
                </a:lnTo>
                <a:lnTo>
                  <a:pt x="28" y="27"/>
                </a:lnTo>
                <a:lnTo>
                  <a:pt x="42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7" name="Google Shape;1837;p125"/>
          <p:cNvGrpSpPr/>
          <p:nvPr/>
        </p:nvGrpSpPr>
        <p:grpSpPr>
          <a:xfrm>
            <a:off x="5003749" y="1064649"/>
            <a:ext cx="1478642" cy="1510632"/>
            <a:chOff x="4675200" y="1064649"/>
            <a:chExt cx="1478642" cy="1510632"/>
          </a:xfrm>
        </p:grpSpPr>
        <p:sp>
          <p:nvSpPr>
            <p:cNvPr id="1838" name="Google Shape;1838;p125"/>
            <p:cNvSpPr/>
            <p:nvPr/>
          </p:nvSpPr>
          <p:spPr>
            <a:xfrm>
              <a:off x="5432141" y="1119766"/>
              <a:ext cx="721700" cy="1154236"/>
            </a:xfrm>
            <a:custGeom>
              <a:avLst/>
              <a:gdLst/>
              <a:ahLst/>
              <a:cxnLst/>
              <a:rect l="l" t="t" r="r" b="b"/>
              <a:pathLst>
                <a:path w="8930" h="14282" extrusionOk="0">
                  <a:moveTo>
                    <a:pt x="14" y="1"/>
                  </a:moveTo>
                  <a:lnTo>
                    <a:pt x="1584" y="1817"/>
                  </a:lnTo>
                  <a:lnTo>
                    <a:pt x="1" y="3660"/>
                  </a:lnTo>
                  <a:cubicBezTo>
                    <a:pt x="2294" y="3810"/>
                    <a:pt x="4220" y="5407"/>
                    <a:pt x="4820" y="7633"/>
                  </a:cubicBezTo>
                  <a:cubicBezTo>
                    <a:pt x="5175" y="8930"/>
                    <a:pt x="5025" y="10309"/>
                    <a:pt x="4397" y="11497"/>
                  </a:cubicBezTo>
                  <a:lnTo>
                    <a:pt x="3810" y="11155"/>
                  </a:lnTo>
                  <a:lnTo>
                    <a:pt x="4902" y="14282"/>
                  </a:lnTo>
                  <a:lnTo>
                    <a:pt x="8138" y="13667"/>
                  </a:lnTo>
                  <a:lnTo>
                    <a:pt x="7551" y="13326"/>
                  </a:lnTo>
                  <a:cubicBezTo>
                    <a:pt x="8657" y="11292"/>
                    <a:pt x="8930" y="8916"/>
                    <a:pt x="8329" y="6677"/>
                  </a:cubicBezTo>
                  <a:lnTo>
                    <a:pt x="8329" y="6677"/>
                  </a:lnTo>
                  <a:lnTo>
                    <a:pt x="8343" y="6691"/>
                  </a:lnTo>
                  <a:cubicBezTo>
                    <a:pt x="7319" y="2881"/>
                    <a:pt x="3946" y="178"/>
                    <a:pt x="1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5"/>
            <p:cNvSpPr/>
            <p:nvPr/>
          </p:nvSpPr>
          <p:spPr>
            <a:xfrm>
              <a:off x="4780021" y="2227602"/>
              <a:ext cx="2263" cy="3394"/>
            </a:xfrm>
            <a:custGeom>
              <a:avLst/>
              <a:gdLst/>
              <a:ahLst/>
              <a:cxnLst/>
              <a:rect l="l" t="t" r="r" b="b"/>
              <a:pathLst>
                <a:path w="28" h="42" extrusionOk="0">
                  <a:moveTo>
                    <a:pt x="1" y="0"/>
                  </a:moveTo>
                  <a:lnTo>
                    <a:pt x="28" y="41"/>
                  </a:lnTo>
                  <a:lnTo>
                    <a:pt x="28" y="14"/>
                  </a:lnTo>
                  <a:cubicBezTo>
                    <a:pt x="28" y="14"/>
                    <a:pt x="28" y="0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5"/>
            <p:cNvSpPr/>
            <p:nvPr/>
          </p:nvSpPr>
          <p:spPr>
            <a:xfrm>
              <a:off x="4675200" y="1064649"/>
              <a:ext cx="885032" cy="1121100"/>
            </a:xfrm>
            <a:custGeom>
              <a:avLst/>
              <a:gdLst/>
              <a:ahLst/>
              <a:cxnLst/>
              <a:rect l="l" t="t" r="r" b="b"/>
              <a:pathLst>
                <a:path w="10951" h="13872" extrusionOk="0">
                  <a:moveTo>
                    <a:pt x="8793" y="0"/>
                  </a:moveTo>
                  <a:lnTo>
                    <a:pt x="8793" y="683"/>
                  </a:lnTo>
                  <a:cubicBezTo>
                    <a:pt x="3905" y="806"/>
                    <a:pt x="0" y="4806"/>
                    <a:pt x="0" y="9707"/>
                  </a:cubicBezTo>
                  <a:cubicBezTo>
                    <a:pt x="0" y="11155"/>
                    <a:pt x="355" y="12575"/>
                    <a:pt x="1024" y="13872"/>
                  </a:cubicBezTo>
                  <a:lnTo>
                    <a:pt x="1816" y="11605"/>
                  </a:lnTo>
                  <a:lnTo>
                    <a:pt x="4206" y="12069"/>
                  </a:lnTo>
                  <a:cubicBezTo>
                    <a:pt x="2499" y="8588"/>
                    <a:pt x="4916" y="4506"/>
                    <a:pt x="8793" y="4328"/>
                  </a:cubicBezTo>
                  <a:lnTo>
                    <a:pt x="8793" y="5011"/>
                  </a:lnTo>
                  <a:lnTo>
                    <a:pt x="10950" y="2499"/>
                  </a:lnTo>
                  <a:lnTo>
                    <a:pt x="8793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5"/>
            <p:cNvSpPr/>
            <p:nvPr/>
          </p:nvSpPr>
          <p:spPr>
            <a:xfrm>
              <a:off x="4733712" y="2002527"/>
              <a:ext cx="1284433" cy="572754"/>
            </a:xfrm>
            <a:custGeom>
              <a:avLst/>
              <a:gdLst/>
              <a:ahLst/>
              <a:cxnLst/>
              <a:rect l="l" t="t" r="r" b="b"/>
              <a:pathLst>
                <a:path w="15893" h="7087" extrusionOk="0">
                  <a:moveTo>
                    <a:pt x="1092" y="0"/>
                  </a:moveTo>
                  <a:lnTo>
                    <a:pt x="0" y="3127"/>
                  </a:lnTo>
                  <a:lnTo>
                    <a:pt x="587" y="2785"/>
                  </a:lnTo>
                  <a:cubicBezTo>
                    <a:pt x="2350" y="5649"/>
                    <a:pt x="5313" y="7086"/>
                    <a:pt x="8279" y="7086"/>
                  </a:cubicBezTo>
                  <a:cubicBezTo>
                    <a:pt x="11194" y="7086"/>
                    <a:pt x="14112" y="5697"/>
                    <a:pt x="15893" y="2908"/>
                  </a:cubicBezTo>
                  <a:lnTo>
                    <a:pt x="15893" y="2908"/>
                  </a:lnTo>
                  <a:lnTo>
                    <a:pt x="13544" y="3372"/>
                  </a:lnTo>
                  <a:lnTo>
                    <a:pt x="12739" y="1065"/>
                  </a:lnTo>
                  <a:cubicBezTo>
                    <a:pt x="11721" y="2581"/>
                    <a:pt x="10034" y="3444"/>
                    <a:pt x="8276" y="3444"/>
                  </a:cubicBezTo>
                  <a:cubicBezTo>
                    <a:pt x="7817" y="3444"/>
                    <a:pt x="7353" y="3385"/>
                    <a:pt x="6895" y="3263"/>
                  </a:cubicBezTo>
                  <a:cubicBezTo>
                    <a:pt x="5598" y="2908"/>
                    <a:pt x="4465" y="2089"/>
                    <a:pt x="3755" y="956"/>
                  </a:cubicBezTo>
                  <a:lnTo>
                    <a:pt x="4342" y="615"/>
                  </a:lnTo>
                  <a:lnTo>
                    <a:pt x="10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125"/>
          <p:cNvGrpSpPr/>
          <p:nvPr/>
        </p:nvGrpSpPr>
        <p:grpSpPr>
          <a:xfrm>
            <a:off x="6570648" y="1080004"/>
            <a:ext cx="1531577" cy="1479842"/>
            <a:chOff x="6242099" y="1080004"/>
            <a:chExt cx="1531577" cy="1479842"/>
          </a:xfrm>
        </p:grpSpPr>
        <p:sp>
          <p:nvSpPr>
            <p:cNvPr id="1843" name="Google Shape;1843;p125"/>
            <p:cNvSpPr/>
            <p:nvPr/>
          </p:nvSpPr>
          <p:spPr>
            <a:xfrm>
              <a:off x="6242099" y="1130838"/>
              <a:ext cx="716205" cy="1071478"/>
            </a:xfrm>
            <a:custGeom>
              <a:avLst/>
              <a:gdLst/>
              <a:ahLst/>
              <a:cxnLst/>
              <a:rect l="l" t="t" r="r" b="b"/>
              <a:pathLst>
                <a:path w="8862" h="13258" extrusionOk="0">
                  <a:moveTo>
                    <a:pt x="8861" y="0"/>
                  </a:moveTo>
                  <a:cubicBezTo>
                    <a:pt x="3960" y="0"/>
                    <a:pt x="0" y="3960"/>
                    <a:pt x="0" y="8861"/>
                  </a:cubicBezTo>
                  <a:cubicBezTo>
                    <a:pt x="0" y="10404"/>
                    <a:pt x="396" y="11919"/>
                    <a:pt x="1161" y="13257"/>
                  </a:cubicBezTo>
                  <a:lnTo>
                    <a:pt x="1202" y="13257"/>
                  </a:lnTo>
                  <a:lnTo>
                    <a:pt x="8861" y="8834"/>
                  </a:lnTo>
                  <a:lnTo>
                    <a:pt x="886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5"/>
            <p:cNvSpPr/>
            <p:nvPr/>
          </p:nvSpPr>
          <p:spPr>
            <a:xfrm>
              <a:off x="6339162" y="1844692"/>
              <a:ext cx="1238124" cy="715154"/>
            </a:xfrm>
            <a:custGeom>
              <a:avLst/>
              <a:gdLst/>
              <a:ahLst/>
              <a:cxnLst/>
              <a:rect l="l" t="t" r="r" b="b"/>
              <a:pathLst>
                <a:path w="15320" h="8849" extrusionOk="0">
                  <a:moveTo>
                    <a:pt x="7660" y="1"/>
                  </a:moveTo>
                  <a:lnTo>
                    <a:pt x="1" y="4424"/>
                  </a:lnTo>
                  <a:cubicBezTo>
                    <a:pt x="1639" y="7262"/>
                    <a:pt x="4616" y="8848"/>
                    <a:pt x="7676" y="8848"/>
                  </a:cubicBezTo>
                  <a:cubicBezTo>
                    <a:pt x="9180" y="8848"/>
                    <a:pt x="10703" y="8465"/>
                    <a:pt x="12097" y="7660"/>
                  </a:cubicBezTo>
                  <a:cubicBezTo>
                    <a:pt x="13436" y="6896"/>
                    <a:pt x="14555" y="5790"/>
                    <a:pt x="15320" y="4452"/>
                  </a:cubicBezTo>
                  <a:lnTo>
                    <a:pt x="15306" y="4424"/>
                  </a:lnTo>
                  <a:lnTo>
                    <a:pt x="766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5"/>
            <p:cNvSpPr/>
            <p:nvPr/>
          </p:nvSpPr>
          <p:spPr>
            <a:xfrm>
              <a:off x="6958228" y="1127524"/>
              <a:ext cx="815449" cy="1074792"/>
            </a:xfrm>
            <a:custGeom>
              <a:avLst/>
              <a:gdLst/>
              <a:ahLst/>
              <a:cxnLst/>
              <a:rect l="l" t="t" r="r" b="b"/>
              <a:pathLst>
                <a:path w="10090" h="13299" extrusionOk="0">
                  <a:moveTo>
                    <a:pt x="14" y="0"/>
                  </a:moveTo>
                  <a:lnTo>
                    <a:pt x="0" y="28"/>
                  </a:lnTo>
                  <a:lnTo>
                    <a:pt x="0" y="8875"/>
                  </a:lnTo>
                  <a:lnTo>
                    <a:pt x="7646" y="13298"/>
                  </a:lnTo>
                  <a:cubicBezTo>
                    <a:pt x="10090" y="9052"/>
                    <a:pt x="8643" y="3646"/>
                    <a:pt x="4410" y="1202"/>
                  </a:cubicBezTo>
                  <a:cubicBezTo>
                    <a:pt x="3072" y="423"/>
                    <a:pt x="1557" y="14"/>
                    <a:pt x="1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5"/>
            <p:cNvSpPr/>
            <p:nvPr/>
          </p:nvSpPr>
          <p:spPr>
            <a:xfrm>
              <a:off x="6811462" y="1080004"/>
              <a:ext cx="294661" cy="378630"/>
            </a:xfrm>
            <a:custGeom>
              <a:avLst/>
              <a:gdLst/>
              <a:ahLst/>
              <a:cxnLst/>
              <a:rect l="l" t="t" r="r" b="b"/>
              <a:pathLst>
                <a:path w="3646" h="4685" extrusionOk="0">
                  <a:moveTo>
                    <a:pt x="752" y="1"/>
                  </a:moveTo>
                  <a:cubicBezTo>
                    <a:pt x="464" y="1"/>
                    <a:pt x="232" y="214"/>
                    <a:pt x="205" y="493"/>
                  </a:cubicBezTo>
                  <a:lnTo>
                    <a:pt x="205" y="3483"/>
                  </a:lnTo>
                  <a:lnTo>
                    <a:pt x="0" y="3483"/>
                  </a:lnTo>
                  <a:lnTo>
                    <a:pt x="1816" y="4684"/>
                  </a:lnTo>
                  <a:lnTo>
                    <a:pt x="3632" y="3483"/>
                  </a:lnTo>
                  <a:lnTo>
                    <a:pt x="3414" y="3483"/>
                  </a:lnTo>
                  <a:lnTo>
                    <a:pt x="3414" y="506"/>
                  </a:lnTo>
                  <a:cubicBezTo>
                    <a:pt x="3496" y="520"/>
                    <a:pt x="3564" y="534"/>
                    <a:pt x="3646" y="561"/>
                  </a:cubicBezTo>
                  <a:lnTo>
                    <a:pt x="3646" y="534"/>
                  </a:lnTo>
                  <a:cubicBezTo>
                    <a:pt x="3632" y="228"/>
                    <a:pt x="3387" y="1"/>
                    <a:pt x="3097" y="1"/>
                  </a:cubicBezTo>
                  <a:cubicBezTo>
                    <a:pt x="3089" y="1"/>
                    <a:pt x="3081" y="1"/>
                    <a:pt x="3072" y="1"/>
                  </a:cubicBezTo>
                  <a:lnTo>
                    <a:pt x="779" y="1"/>
                  </a:lnTo>
                  <a:cubicBezTo>
                    <a:pt x="770" y="1"/>
                    <a:pt x="761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5"/>
            <p:cNvSpPr/>
            <p:nvPr/>
          </p:nvSpPr>
          <p:spPr>
            <a:xfrm>
              <a:off x="7086163" y="1098834"/>
              <a:ext cx="10021" cy="262657"/>
            </a:xfrm>
            <a:custGeom>
              <a:avLst/>
              <a:gdLst/>
              <a:ahLst/>
              <a:cxnLst/>
              <a:rect l="l" t="t" r="r" b="b"/>
              <a:pathLst>
                <a:path w="124" h="3250" extrusionOk="0">
                  <a:moveTo>
                    <a:pt x="124" y="82"/>
                  </a:moveTo>
                  <a:lnTo>
                    <a:pt x="1" y="0"/>
                  </a:lnTo>
                  <a:lnTo>
                    <a:pt x="1" y="3250"/>
                  </a:lnTo>
                  <a:lnTo>
                    <a:pt x="124" y="325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5"/>
            <p:cNvSpPr/>
            <p:nvPr/>
          </p:nvSpPr>
          <p:spPr>
            <a:xfrm>
              <a:off x="6957096" y="1361408"/>
              <a:ext cx="162282" cy="102719"/>
            </a:xfrm>
            <a:custGeom>
              <a:avLst/>
              <a:gdLst/>
              <a:ahLst/>
              <a:cxnLst/>
              <a:rect l="l" t="t" r="r" b="b"/>
              <a:pathLst>
                <a:path w="2008" h="1271" extrusionOk="0">
                  <a:moveTo>
                    <a:pt x="2008" y="1"/>
                  </a:moveTo>
                  <a:lnTo>
                    <a:pt x="1816" y="1"/>
                  </a:lnTo>
                  <a:lnTo>
                    <a:pt x="1" y="1189"/>
                  </a:lnTo>
                  <a:lnTo>
                    <a:pt x="96" y="127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5"/>
            <p:cNvSpPr/>
            <p:nvPr/>
          </p:nvSpPr>
          <p:spPr>
            <a:xfrm>
              <a:off x="6398725" y="2185658"/>
              <a:ext cx="225238" cy="136905"/>
            </a:xfrm>
            <a:custGeom>
              <a:avLst/>
              <a:gdLst/>
              <a:ahLst/>
              <a:cxnLst/>
              <a:rect l="l" t="t" r="r" b="b"/>
              <a:pathLst>
                <a:path w="2787" h="1694" extrusionOk="0">
                  <a:moveTo>
                    <a:pt x="124" y="1694"/>
                  </a:moveTo>
                  <a:lnTo>
                    <a:pt x="1" y="1571"/>
                  </a:lnTo>
                  <a:lnTo>
                    <a:pt x="2704" y="1"/>
                  </a:lnTo>
                  <a:lnTo>
                    <a:pt x="2786" y="137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5"/>
            <p:cNvSpPr/>
            <p:nvPr/>
          </p:nvSpPr>
          <p:spPr>
            <a:xfrm>
              <a:off x="6628248" y="2028954"/>
              <a:ext cx="18830" cy="187658"/>
            </a:xfrm>
            <a:custGeom>
              <a:avLst/>
              <a:gdLst/>
              <a:ahLst/>
              <a:cxnLst/>
              <a:rect l="l" t="t" r="r" b="b"/>
              <a:pathLst>
                <a:path w="233" h="2322" extrusionOk="0">
                  <a:moveTo>
                    <a:pt x="83" y="2322"/>
                  </a:moveTo>
                  <a:lnTo>
                    <a:pt x="1" y="2158"/>
                  </a:lnTo>
                  <a:lnTo>
                    <a:pt x="124" y="1"/>
                  </a:lnTo>
                  <a:lnTo>
                    <a:pt x="233" y="42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5"/>
            <p:cNvSpPr/>
            <p:nvPr/>
          </p:nvSpPr>
          <p:spPr>
            <a:xfrm>
              <a:off x="6246464" y="1949511"/>
              <a:ext cx="390753" cy="363275"/>
            </a:xfrm>
            <a:custGeom>
              <a:avLst/>
              <a:gdLst/>
              <a:ahLst/>
              <a:cxnLst/>
              <a:rect l="l" t="t" r="r" b="b"/>
              <a:pathLst>
                <a:path w="4835" h="4495" extrusionOk="0">
                  <a:moveTo>
                    <a:pt x="2895" y="1"/>
                  </a:moveTo>
                  <a:lnTo>
                    <a:pt x="3005" y="178"/>
                  </a:lnTo>
                  <a:lnTo>
                    <a:pt x="424" y="1667"/>
                  </a:lnTo>
                  <a:cubicBezTo>
                    <a:pt x="410" y="1585"/>
                    <a:pt x="369" y="1516"/>
                    <a:pt x="356" y="1434"/>
                  </a:cubicBezTo>
                  <a:lnTo>
                    <a:pt x="328" y="1448"/>
                  </a:lnTo>
                  <a:cubicBezTo>
                    <a:pt x="69" y="1612"/>
                    <a:pt x="1" y="1953"/>
                    <a:pt x="165" y="2213"/>
                  </a:cubicBezTo>
                  <a:lnTo>
                    <a:pt x="1312" y="4206"/>
                  </a:lnTo>
                  <a:cubicBezTo>
                    <a:pt x="1412" y="4387"/>
                    <a:pt x="1602" y="4494"/>
                    <a:pt x="1804" y="4494"/>
                  </a:cubicBezTo>
                  <a:cubicBezTo>
                    <a:pt x="1876" y="4494"/>
                    <a:pt x="1950" y="4480"/>
                    <a:pt x="2021" y="4452"/>
                  </a:cubicBezTo>
                  <a:lnTo>
                    <a:pt x="4602" y="2950"/>
                  </a:lnTo>
                  <a:lnTo>
                    <a:pt x="4711" y="3141"/>
                  </a:lnTo>
                  <a:lnTo>
                    <a:pt x="4834" y="970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5"/>
            <p:cNvSpPr/>
            <p:nvPr/>
          </p:nvSpPr>
          <p:spPr>
            <a:xfrm>
              <a:off x="7272691" y="1949511"/>
              <a:ext cx="380731" cy="380246"/>
            </a:xfrm>
            <a:custGeom>
              <a:avLst/>
              <a:gdLst/>
              <a:ahLst/>
              <a:cxnLst/>
              <a:rect l="l" t="t" r="r" b="b"/>
              <a:pathLst>
                <a:path w="4711" h="4705" extrusionOk="0">
                  <a:moveTo>
                    <a:pt x="1939" y="1"/>
                  </a:moveTo>
                  <a:lnTo>
                    <a:pt x="0" y="970"/>
                  </a:lnTo>
                  <a:lnTo>
                    <a:pt x="123" y="3141"/>
                  </a:lnTo>
                  <a:lnTo>
                    <a:pt x="232" y="2950"/>
                  </a:lnTo>
                  <a:lnTo>
                    <a:pt x="2813" y="4452"/>
                  </a:lnTo>
                  <a:cubicBezTo>
                    <a:pt x="2745" y="4506"/>
                    <a:pt x="2704" y="4575"/>
                    <a:pt x="2649" y="4629"/>
                  </a:cubicBezTo>
                  <a:lnTo>
                    <a:pt x="2663" y="4643"/>
                  </a:lnTo>
                  <a:cubicBezTo>
                    <a:pt x="2746" y="4685"/>
                    <a:pt x="2834" y="4705"/>
                    <a:pt x="2921" y="4705"/>
                  </a:cubicBezTo>
                  <a:cubicBezTo>
                    <a:pt x="3119" y="4705"/>
                    <a:pt x="3309" y="4601"/>
                    <a:pt x="3414" y="4411"/>
                  </a:cubicBezTo>
                  <a:lnTo>
                    <a:pt x="4561" y="2417"/>
                  </a:lnTo>
                  <a:cubicBezTo>
                    <a:pt x="4711" y="2172"/>
                    <a:pt x="4656" y="1844"/>
                    <a:pt x="4424" y="1680"/>
                  </a:cubicBezTo>
                  <a:lnTo>
                    <a:pt x="1830" y="178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5"/>
            <p:cNvSpPr/>
            <p:nvPr/>
          </p:nvSpPr>
          <p:spPr>
            <a:xfrm>
              <a:off x="7286995" y="2187840"/>
              <a:ext cx="231865" cy="135854"/>
            </a:xfrm>
            <a:custGeom>
              <a:avLst/>
              <a:gdLst/>
              <a:ahLst/>
              <a:cxnLst/>
              <a:rect l="l" t="t" r="r" b="b"/>
              <a:pathLst>
                <a:path w="2869" h="1681" extrusionOk="0">
                  <a:moveTo>
                    <a:pt x="2745" y="1680"/>
                  </a:moveTo>
                  <a:lnTo>
                    <a:pt x="2868" y="1626"/>
                  </a:lnTo>
                  <a:lnTo>
                    <a:pt x="55" y="1"/>
                  </a:lnTo>
                  <a:lnTo>
                    <a:pt x="1" y="96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125"/>
          <p:cNvGrpSpPr/>
          <p:nvPr/>
        </p:nvGrpSpPr>
        <p:grpSpPr>
          <a:xfrm>
            <a:off x="5709626" y="2809789"/>
            <a:ext cx="1884848" cy="1698326"/>
            <a:chOff x="5381400" y="2809980"/>
            <a:chExt cx="1623330" cy="1462687"/>
          </a:xfrm>
        </p:grpSpPr>
        <p:sp>
          <p:nvSpPr>
            <p:cNvPr id="1855" name="Google Shape;1855;p125"/>
            <p:cNvSpPr/>
            <p:nvPr/>
          </p:nvSpPr>
          <p:spPr>
            <a:xfrm>
              <a:off x="5381400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9530"/>
                    <a:pt x="3892" y="13421"/>
                    <a:pt x="8684" y="13421"/>
                  </a:cubicBezTo>
                  <a:lnTo>
                    <a:pt x="15006" y="13421"/>
                  </a:lnTo>
                  <a:lnTo>
                    <a:pt x="15006" y="8670"/>
                  </a:lnTo>
                  <a:cubicBezTo>
                    <a:pt x="15006" y="3878"/>
                    <a:pt x="11115" y="0"/>
                    <a:pt x="6336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5"/>
            <p:cNvSpPr/>
            <p:nvPr/>
          </p:nvSpPr>
          <p:spPr>
            <a:xfrm>
              <a:off x="6209674" y="2809980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71" y="0"/>
                  </a:moveTo>
                  <a:cubicBezTo>
                    <a:pt x="3892" y="0"/>
                    <a:pt x="1" y="3878"/>
                    <a:pt x="1" y="8670"/>
                  </a:cubicBezTo>
                  <a:lnTo>
                    <a:pt x="1" y="13421"/>
                  </a:lnTo>
                  <a:lnTo>
                    <a:pt x="6322" y="13421"/>
                  </a:lnTo>
                  <a:cubicBezTo>
                    <a:pt x="11115" y="13421"/>
                    <a:pt x="15006" y="9530"/>
                    <a:pt x="15006" y="4738"/>
                  </a:cubicBezTo>
                  <a:lnTo>
                    <a:pt x="15006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5"/>
            <p:cNvSpPr/>
            <p:nvPr/>
          </p:nvSpPr>
          <p:spPr>
            <a:xfrm>
              <a:off x="5381400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84" y="1"/>
                  </a:moveTo>
                  <a:cubicBezTo>
                    <a:pt x="3892" y="1"/>
                    <a:pt x="1" y="3878"/>
                    <a:pt x="1" y="8670"/>
                  </a:cubicBezTo>
                  <a:lnTo>
                    <a:pt x="1" y="13422"/>
                  </a:lnTo>
                  <a:lnTo>
                    <a:pt x="6336" y="13422"/>
                  </a:lnTo>
                  <a:cubicBezTo>
                    <a:pt x="11115" y="13422"/>
                    <a:pt x="15006" y="9531"/>
                    <a:pt x="15006" y="4752"/>
                  </a:cubicBezTo>
                  <a:lnTo>
                    <a:pt x="1500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5"/>
            <p:cNvSpPr/>
            <p:nvPr/>
          </p:nvSpPr>
          <p:spPr>
            <a:xfrm>
              <a:off x="6209674" y="3561536"/>
              <a:ext cx="795055" cy="711131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1"/>
                  </a:moveTo>
                  <a:lnTo>
                    <a:pt x="1" y="4752"/>
                  </a:lnTo>
                  <a:cubicBezTo>
                    <a:pt x="1" y="9531"/>
                    <a:pt x="3892" y="13422"/>
                    <a:pt x="8671" y="13422"/>
                  </a:cubicBezTo>
                  <a:lnTo>
                    <a:pt x="15006" y="13422"/>
                  </a:lnTo>
                  <a:lnTo>
                    <a:pt x="15006" y="8670"/>
                  </a:lnTo>
                  <a:cubicBezTo>
                    <a:pt x="15006" y="3878"/>
                    <a:pt x="11115" y="1"/>
                    <a:pt x="632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5"/>
            <p:cNvSpPr/>
            <p:nvPr/>
          </p:nvSpPr>
          <p:spPr>
            <a:xfrm>
              <a:off x="5850188" y="3198394"/>
              <a:ext cx="685805" cy="685805"/>
            </a:xfrm>
            <a:custGeom>
              <a:avLst/>
              <a:gdLst/>
              <a:ahLst/>
              <a:cxnLst/>
              <a:rect l="l" t="t" r="r" b="b"/>
              <a:pathLst>
                <a:path w="12944" h="12944" extrusionOk="0">
                  <a:moveTo>
                    <a:pt x="12944" y="6472"/>
                  </a:moveTo>
                  <a:cubicBezTo>
                    <a:pt x="12944" y="10050"/>
                    <a:pt x="10049" y="12944"/>
                    <a:pt x="6472" y="12944"/>
                  </a:cubicBezTo>
                  <a:cubicBezTo>
                    <a:pt x="2895" y="12944"/>
                    <a:pt x="0" y="10050"/>
                    <a:pt x="0" y="6472"/>
                  </a:cubicBezTo>
                  <a:cubicBezTo>
                    <a:pt x="0" y="2895"/>
                    <a:pt x="2895" y="1"/>
                    <a:pt x="6472" y="1"/>
                  </a:cubicBezTo>
                  <a:cubicBezTo>
                    <a:pt x="10049" y="1"/>
                    <a:pt x="12944" y="2895"/>
                    <a:pt x="12944" y="6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26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65" name="Google Shape;1865;p126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People in business meeting high angle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Front view of people meeting over a cup of coffee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at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Smiley redhead business woman working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women talking while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Medium shot smiley business woman</a:t>
            </a:r>
            <a:endParaRPr/>
          </a:p>
        </p:txBody>
      </p:sp>
      <p:sp>
        <p:nvSpPr>
          <p:cNvPr id="1866" name="Google Shape;1866;p1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2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2" name="Google Shape;1872;p12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Smiling young woman working at laptop in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Medium shot woman with box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Medium shot business people with devices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Startups entrepreneurs discussing strategies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 up business people at tablet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Man and woman discussing a new project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Business people discussing a new project</a:t>
            </a:r>
            <a:endParaRPr/>
          </a:p>
        </p:txBody>
      </p:sp>
      <p:sp>
        <p:nvSpPr>
          <p:cNvPr id="1873" name="Google Shape;1873;p1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8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79" name="Google Shape;1879;p128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Coworkers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 discussing a new project together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Smiley man holding project documents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Businessman respecting safety measures at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Young man using laptop with coffee cup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Icons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Business Icon Pack</a:t>
            </a:r>
            <a:endParaRPr sz="1200"/>
          </a:p>
        </p:txBody>
      </p:sp>
      <p:sp>
        <p:nvSpPr>
          <p:cNvPr id="1880" name="Google Shape;1880;p1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9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86" name="Google Shape;1886;p129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people doing their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People having a meeting in the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 co worker spending time in office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 view woman working at office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 view woman working as economist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Smiley woman at business meeting</a:t>
            </a:r>
            <a:endParaRPr/>
          </a:p>
        </p:txBody>
      </p:sp>
      <p:sp>
        <p:nvSpPr>
          <p:cNvPr id="1887" name="Google Shape;1887;p1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30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893" name="Google Shape;1893;p130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Low angle womens team meeting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 up on company employee smiling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 up on young businesswoman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Low angle womens team meeting</a:t>
            </a:r>
            <a:r>
              <a:rPr lang="en"/>
              <a:t> 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Blond woman sitting back and smiling with closed eyes at workplace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Happy business woman holding coffee</a:t>
            </a:r>
            <a:endParaRPr/>
          </a:p>
        </p:txBody>
      </p:sp>
      <p:sp>
        <p:nvSpPr>
          <p:cNvPr id="1894" name="Google Shape;1894;p1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1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1900" name="Google Shape;1900;p131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Smiley woman working in the office with papers and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Side view of coworkers at the office working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team working together in the office with laptop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 shot smiley woman at work</a:t>
            </a:r>
            <a:endParaRPr/>
          </a:p>
        </p:txBody>
      </p:sp>
      <p:sp>
        <p:nvSpPr>
          <p:cNvPr id="1901" name="Google Shape;1901;p1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7EB0-6AB0-9C4E-0028-9F484587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4889E-977C-F991-F949-4E44C66DF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087071"/>
            <a:ext cx="7717500" cy="32958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Montserrat" panose="00000500000000000000" pitchFamily="2" charset="0"/>
              </a:rPr>
              <a:t>As seen above Decision Tree completed instantly with 88 % accuracy , Random Forest with 97 % accuracy with very less running time and KNN with 97 % accuracy with considerable running time and occupying the resources all along .</a:t>
            </a:r>
            <a:endParaRPr lang="en-US" sz="1400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BFE30-2038-FB81-DEEF-31808F0A4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6" t="8469" r="281" b="-3695"/>
          <a:stretch/>
        </p:blipFill>
        <p:spPr>
          <a:xfrm>
            <a:off x="1063084" y="1156206"/>
            <a:ext cx="4628472" cy="11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1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32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As a Premium user, you can use this template without attributing </a:t>
            </a:r>
            <a:r>
              <a:rPr lang="en" sz="1000" b="1" u="sng">
                <a:solidFill>
                  <a:schemeClr val="hlink"/>
                </a:solidFill>
                <a:hlinkClick r:id="rId3"/>
              </a:rPr>
              <a:t>Slidesgo</a:t>
            </a:r>
            <a:r>
              <a:rPr lang="en" sz="1000">
                <a:solidFill>
                  <a:schemeClr val="lt1"/>
                </a:solidFill>
              </a:rPr>
              <a:t> or keeping the "</a:t>
            </a:r>
            <a:r>
              <a:rPr lang="en" sz="1000" b="1" u="sng">
                <a:solidFill>
                  <a:schemeClr val="hlink"/>
                </a:solidFill>
                <a:hlinkClick r:id="" action="ppaction://noaction"/>
              </a:rPr>
              <a:t>Thanks</a:t>
            </a:r>
            <a:r>
              <a:rPr lang="en" sz="1000">
                <a:solidFill>
                  <a:schemeClr val="lt1"/>
                </a:solidFill>
              </a:rPr>
              <a:t>" slide.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907" name="Google Shape;1907;p132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  <p:sp>
        <p:nvSpPr>
          <p:cNvPr id="1908" name="Google Shape;1908;p132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7" name="Google Shape;5487;p138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5488" name="Google Shape;5488;p138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89" name="Google Shape;5489;p138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0" name="Google Shape;5490;p138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1" name="Google Shape;5491;p138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2" name="Google Shape;5492;p138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3" name="Google Shape;5493;p138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4" name="Google Shape;5494;p138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5" name="Google Shape;5495;p138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6" name="Google Shape;5496;p138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7" name="Google Shape;5497;p138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8" name="Google Shape;5498;p138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9" name="Google Shape;5499;p138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500" name="Google Shape;5500;p138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501" name="Google Shape;5501;p138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5502" name="Google Shape;5502;p138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5503" name="Google Shape;5503;p138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04" name="Google Shape;5504;p138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05" name="Google Shape;5505;p138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06" name="Google Shape;5506;p138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07" name="Google Shape;5507;p138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08" name="Google Shape;5508;p138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09" name="Google Shape;5509;p138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0" name="Google Shape;5510;p138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1" name="Google Shape;5511;p138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2" name="Google Shape;5512;p138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3" name="Google Shape;5513;p138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4" name="Google Shape;5514;p138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5515" name="Google Shape;5515;p138"/>
          <p:cNvGraphicFramePr/>
          <p:nvPr/>
        </p:nvGraphicFramePr>
        <p:xfrm>
          <a:off x="5949675" y="2323100"/>
          <a:ext cx="2491300" cy="868600"/>
        </p:xfrm>
        <a:graphic>
          <a:graphicData uri="http://schemas.openxmlformats.org/drawingml/2006/table">
            <a:tbl>
              <a:tblPr>
                <a:noFill/>
                <a:tableStyleId>{AEEBB9F6-445F-4A15-8DEE-1664D514F141}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516" name="Google Shape;5516;p138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5517" name="Google Shape;5517;p138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8" name="Google Shape;5518;p138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9" name="Google Shape;5519;p138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20" name="Google Shape;5520;p138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521" name="Google Shape;5521;p138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522" name="Google Shape;5522;p138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523" name="Google Shape;5523;p138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524" name="Google Shape;5524;p138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38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38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38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38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38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38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531" name="Google Shape;5531;p138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532" name="Google Shape;5532;p138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533" name="Google Shape;5533;p138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4" name="Google Shape;5534;p138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5535" name="Google Shape;5535;p138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38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38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38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38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38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38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38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38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38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38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38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38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38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38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38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38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38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38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38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38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38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38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38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38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38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38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38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38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38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38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38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567" name="Google Shape;5567;p138"/>
          <p:cNvGraphicFramePr/>
          <p:nvPr/>
        </p:nvGraphicFramePr>
        <p:xfrm>
          <a:off x="5949700" y="1188950"/>
          <a:ext cx="2491300" cy="976425"/>
        </p:xfrm>
        <a:graphic>
          <a:graphicData uri="http://schemas.openxmlformats.org/drawingml/2006/table">
            <a:tbl>
              <a:tblPr>
                <a:noFill/>
                <a:tableStyleId>{AEEBB9F6-445F-4A15-8DEE-1664D514F141}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68" name="Google Shape;5568;p138"/>
          <p:cNvGraphicFramePr/>
          <p:nvPr/>
        </p:nvGraphicFramePr>
        <p:xfrm>
          <a:off x="3356413" y="23231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{AEEBB9F6-445F-4A15-8DEE-1664D514F141}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69" name="Google Shape;5569;p138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5570" name="Google Shape;5570;p138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38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2" name="Google Shape;5572;p138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5573" name="Google Shape;5573;p138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38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138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5576" name="Google Shape;5576;p138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5577" name="Google Shape;5577;p138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138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138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138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138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138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3" name="Google Shape;5583;p138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5584" name="Google Shape;5584;p138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138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138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138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138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138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0" name="Google Shape;5590;p138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5591" name="Google Shape;5591;p138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138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138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138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138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138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7" name="Google Shape;5597;p138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5598" name="Google Shape;5598;p138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138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138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138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138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138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4" name="Google Shape;5604;p138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5605" name="Google Shape;5605;p138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138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138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138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138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138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5611" name="Google Shape;5611;p138"/>
          <p:cNvGraphicFramePr/>
          <p:nvPr/>
        </p:nvGraphicFramePr>
        <p:xfrm>
          <a:off x="724925" y="2323100"/>
          <a:ext cx="2403600" cy="881400"/>
        </p:xfrm>
        <a:graphic>
          <a:graphicData uri="http://schemas.openxmlformats.org/drawingml/2006/table">
            <a:tbl>
              <a:tblPr>
                <a:noFill/>
                <a:tableStyleId>{AEEBB9F6-445F-4A15-8DEE-1664D514F141}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612" name="Google Shape;5612;p138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5613" name="Google Shape;5613;p138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5614" name="Google Shape;5614;p138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615" name="Google Shape;5615;p138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5616" name="Google Shape;5616;p138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5617" name="Google Shape;5617;p138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618" name="Google Shape;5618;p138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619" name="Google Shape;5619;p138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620" name="Google Shape;5620;p138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621" name="Google Shape;5621;p138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5622" name="Google Shape;5622;p138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5623" name="Google Shape;5623;p138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5624" name="Google Shape;5624;p138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138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26" name="Google Shape;5626;p138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5627" name="Google Shape;5627;p138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138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29" name="Google Shape;5629;p138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5630" name="Google Shape;5630;p138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138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32" name="Google Shape;5632;p138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5633" name="Google Shape;5633;p138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138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35" name="Google Shape;5635;p138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5636" name="Google Shape;5636;p138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138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38" name="Google Shape;5638;p138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5639" name="Google Shape;5639;p138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138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41" name="Google Shape;5641;p138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5642" name="Google Shape;5642;p138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3" name="Google Shape;5643;p138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44" name="Google Shape;5644;p138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5645" name="Google Shape;5645;p138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138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47" name="Google Shape;5647;p138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5648" name="Google Shape;5648;p138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138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50" name="Google Shape;5650;p138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5651" name="Google Shape;5651;p138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138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7" name="Google Shape;5657;p139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5658" name="Google Shape;5658;p139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5659" name="Google Shape;5659;p139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139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1" name="Google Shape;5661;p139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5662" name="Google Shape;5662;p139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139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4" name="Google Shape;5664;p139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5665" name="Google Shape;5665;p139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139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7" name="Google Shape;5667;p139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5668" name="Google Shape;5668;p139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139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70" name="Google Shape;5670;p139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1" name="Google Shape;5671;p139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5672" name="Google Shape;5672;p139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39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39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39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39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39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39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39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39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39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39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39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39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39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39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39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39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39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39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39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39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39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39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39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39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39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39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39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39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39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39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39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4" name="Google Shape;5704;p139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5705" name="Google Shape;5705;p139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6" name="Google Shape;5706;p139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5707" name="Google Shape;5707;p139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708" name="Google Shape;5708;p139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9" name="Google Shape;5709;p139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5710" name="Google Shape;5710;p139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711" name="Google Shape;5711;p139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2" name="Google Shape;5712;p139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5713" name="Google Shape;5713;p139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714" name="Google Shape;5714;p139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5" name="Google Shape;5715;p139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5716" name="Google Shape;5716;p139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717" name="Google Shape;5717;p139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8" name="Google Shape;5718;p139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5719" name="Google Shape;5719;p139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720" name="Google Shape;5720;p139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21" name="Google Shape;5721;p139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5722" name="Google Shape;5722;p139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5723" name="Google Shape;5723;p139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139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5" name="Google Shape;5725;p139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5726" name="Google Shape;5726;p139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139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8" name="Google Shape;5728;p139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5729" name="Google Shape;5729;p139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139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1" name="Google Shape;5731;p139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5732" name="Google Shape;5732;p139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139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4" name="Google Shape;5734;p139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5735" name="Google Shape;5735;p139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6" name="Google Shape;5736;p139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5737" name="Google Shape;5737;p139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139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9" name="Google Shape;5739;p139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5740" name="Google Shape;5740;p139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139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42" name="Google Shape;5742;p139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5743" name="Google Shape;5743;p139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139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45" name="Google Shape;5745;p139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5746" name="Google Shape;5746;p139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139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48" name="Google Shape;5748;p139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5749" name="Google Shape;5749;p139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39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39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39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39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39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5" name="Google Shape;5755;p139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5756" name="Google Shape;5756;p139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5757" name="Google Shape;5757;p139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139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9" name="Google Shape;5759;p139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5760" name="Google Shape;5760;p139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139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2" name="Google Shape;5762;p139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5763" name="Google Shape;5763;p139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139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5" name="Google Shape;5765;p139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5766" name="Google Shape;5766;p139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139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68" name="Google Shape;5768;p139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5769" name="Google Shape;5769;p139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5770" name="Google Shape;5770;p139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139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2" name="Google Shape;5772;p139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5773" name="Google Shape;5773;p139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139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5" name="Google Shape;5775;p139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5776" name="Google Shape;5776;p139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139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8" name="Google Shape;5778;p139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5779" name="Google Shape;5779;p139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139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1" name="Google Shape;5781;p139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5782" name="Google Shape;5782;p139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39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39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39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6" name="Google Shape;5786;p139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5787" name="Google Shape;5787;p139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39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39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39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39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39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3" name="Google Shape;5793;p139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5794" name="Google Shape;5794;p139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139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139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139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139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139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0" name="Google Shape;5800;p139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5801" name="Google Shape;5801;p139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5802" name="Google Shape;5802;p139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3" name="Google Shape;5803;p139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4" name="Google Shape;5804;p139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5" name="Google Shape;5805;p139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6" name="Google Shape;5806;p139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7" name="Google Shape;5807;p139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8" name="Google Shape;5808;p139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9" name="Google Shape;5809;p139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0" name="Google Shape;5810;p139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1" name="Google Shape;5811;p139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2" name="Google Shape;5812;p139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3" name="Google Shape;5813;p139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4" name="Google Shape;5814;p139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5" name="Google Shape;5815;p139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6" name="Google Shape;5816;p139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7" name="Google Shape;5817;p139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8" name="Google Shape;5818;p139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9" name="Google Shape;5819;p139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0" name="Google Shape;5820;p139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21" name="Google Shape;5821;p139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139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139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4" name="Google Shape;5824;p139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139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6" name="Google Shape;5826;p139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27" name="Google Shape;5827;p139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5828" name="Google Shape;5828;p139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39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39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39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2" name="Google Shape;5832;p139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5833" name="Google Shape;5833;p139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39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39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39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39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39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39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39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39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39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39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39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5" name="Google Shape;5845;p139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5846" name="Google Shape;5846;p139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5847" name="Google Shape;5847;p139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5848" name="Google Shape;5848;p139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5849" name="Google Shape;5849;p139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5850" name="Google Shape;5850;p139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5851" name="Google Shape;5851;p139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5852" name="Google Shape;5852;p139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5853" name="Google Shape;5853;p139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5854" name="Google Shape;5854;p139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5855" name="Google Shape;5855;p139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5856" name="Google Shape;5856;p139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5857" name="Google Shape;5857;p139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5858" name="Google Shape;5858;p139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5859" name="Google Shape;5859;p139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39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39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2" name="Google Shape;5862;p139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5863" name="Google Shape;5863;p139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39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139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5866" name="Google Shape;5866;p139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39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8" name="Google Shape;5868;p139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5869" name="Google Shape;5869;p139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39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39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39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39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39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5" name="Google Shape;5875;p139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5876" name="Google Shape;5876;p139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39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8" name="Google Shape;5878;p139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9" name="Google Shape;5879;p139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5880" name="Google Shape;5880;p139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1" name="Google Shape;5881;p139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2" name="Google Shape;5882;p139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3" name="Google Shape;5883;p139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4" name="Google Shape;5884;p139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5" name="Google Shape;5885;p139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86" name="Google Shape;5886;p139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5887" name="Google Shape;5887;p139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888" name="Google Shape;5888;p139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9" name="Google Shape;5889;p139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0" name="Google Shape;5890;p139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1" name="Google Shape;5891;p139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92" name="Google Shape;5892;p139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893" name="Google Shape;5893;p139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4" name="Google Shape;5894;p139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5" name="Google Shape;5895;p139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6" name="Google Shape;5896;p139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97" name="Google Shape;5897;p139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8" name="Google Shape;5898;p139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9" name="Google Shape;5899;p139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5900" name="Google Shape;5900;p139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39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39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39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4" name="Google Shape;5904;p139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5905" name="Google Shape;5905;p139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5906" name="Google Shape;5906;p139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07" name="Google Shape;5907;p139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08" name="Google Shape;5908;p139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5909" name="Google Shape;5909;p139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10" name="Google Shape;5910;p139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11" name="Google Shape;5911;p139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5912" name="Google Shape;5912;p139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13" name="Google Shape;5913;p139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14" name="Google Shape;5914;p139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915" name="Google Shape;5915;p139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16" name="Google Shape;5916;p139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17" name="Google Shape;5917;p139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918" name="Google Shape;5918;p139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19" name="Google Shape;5919;p139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920" name="Google Shape;5920;p139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5921" name="Google Shape;5921;p139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39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39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39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39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6" name="Google Shape;5926;p139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5927" name="Google Shape;5927;p139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39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39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0" name="Google Shape;5930;p139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5931" name="Google Shape;5931;p139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5932" name="Google Shape;5932;p139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5933" name="Google Shape;5933;p139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4" name="Google Shape;5934;p139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5" name="Google Shape;5935;p139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5936" name="Google Shape;5936;p139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7" name="Google Shape;5937;p139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8" name="Google Shape;5938;p139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5939" name="Google Shape;5939;p139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0" name="Google Shape;5940;p139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41" name="Google Shape;5941;p139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942" name="Google Shape;5942;p139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139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139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139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139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139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139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139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139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139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52" name="Google Shape;5952;p139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953" name="Google Shape;5953;p139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954" name="Google Shape;5954;p139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139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139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139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139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139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60" name="Google Shape;5960;p139"/>
              <p:cNvCxnSpPr>
                <a:stCxn id="5958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1" name="Google Shape;5961;p139"/>
              <p:cNvCxnSpPr>
                <a:stCxn id="5955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2" name="Google Shape;5962;p139"/>
              <p:cNvCxnSpPr>
                <a:stCxn id="5956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3" name="Google Shape;5963;p139"/>
              <p:cNvCxnSpPr>
                <a:stCxn id="5959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4" name="Google Shape;5964;p139"/>
              <p:cNvCxnSpPr>
                <a:stCxn id="5957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65" name="Google Shape;5965;p139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966" name="Google Shape;5966;p139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139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139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69" name="Google Shape;5969;p139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970" name="Google Shape;5970;p139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971" name="Google Shape;5971;p139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139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3" name="Google Shape;5973;p139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974" name="Google Shape;5974;p139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139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6" name="Google Shape;5976;p139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977" name="Google Shape;5977;p139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139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9" name="Google Shape;5979;p139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980" name="Google Shape;5980;p139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139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82" name="Google Shape;5982;p139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983" name="Google Shape;5983;p139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39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5" name="Google Shape;5985;p139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986" name="Google Shape;5986;p139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39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39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39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39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39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39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39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39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5" name="Google Shape;5995;p139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996" name="Google Shape;5996;p139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997" name="Google Shape;5997;p139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139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99" name="Google Shape;5999;p139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6000" name="Google Shape;6000;p139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6001" name="Google Shape;6001;p139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6002" name="Google Shape;6002;p139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03" name="Google Shape;6003;p139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004" name="Google Shape;6004;p139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6005" name="Google Shape;6005;p139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06" name="Google Shape;6006;p139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007" name="Google Shape;6007;p139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6008" name="Google Shape;6008;p139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09" name="Google Shape;6009;p139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010" name="Google Shape;6010;p139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6011" name="Google Shape;6011;p139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12" name="Google Shape;6012;p139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013" name="Google Shape;6013;p139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6014" name="Google Shape;6014;p139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15" name="Google Shape;6015;p139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016" name="Google Shape;6016;p139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6017" name="Google Shape;6017;p139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018" name="Google Shape;6018;p139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6019" name="Google Shape;6019;p139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20" name="Google Shape;6020;p139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21" name="Google Shape;6021;p139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22" name="Google Shape;6022;p139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23" name="Google Shape;6023;p139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6024" name="Google Shape;6024;p139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39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39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39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39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9" name="Google Shape;6029;p139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6030" name="Google Shape;6030;p139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6031" name="Google Shape;6031;p139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139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3" name="Google Shape;6033;p139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6034" name="Google Shape;6034;p139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139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6" name="Google Shape;6036;p139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6037" name="Google Shape;6037;p139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139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9" name="Google Shape;6039;p139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6040" name="Google Shape;6040;p139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139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2" name="Google Shape;6042;p139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6043" name="Google Shape;6043;p139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44" name="Google Shape;6044;p139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6045" name="Google Shape;6045;p139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139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139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8" name="Google Shape;6048;p139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6049" name="Google Shape;6049;p139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39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39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39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39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39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39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39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39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2" name="Google Shape;6062;p140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6063" name="Google Shape;6063;p140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6064" name="Google Shape;6064;p140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140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140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140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140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140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140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140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140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140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74" name="Google Shape;6074;p140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6075" name="Google Shape;6075;p140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140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140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140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140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140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140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140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140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140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5" name="Google Shape;6085;p140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6086" name="Google Shape;6086;p140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140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140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140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140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140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140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140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140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140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6" name="Google Shape;6096;p140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6097" name="Google Shape;6097;p140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140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140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140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140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140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140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140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140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140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07" name="Google Shape;6107;p140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6108" name="Google Shape;6108;p140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140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140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140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140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140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140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140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140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140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18" name="Google Shape;6118;p140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6119" name="Google Shape;6119;p140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140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140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140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140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140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140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140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140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140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9" name="Google Shape;6129;p140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6130" name="Google Shape;6130;p140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140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140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140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140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140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140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140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140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140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0" name="Google Shape;6140;p140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6141" name="Google Shape;6141;p140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140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140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140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140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140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140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140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140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140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1" name="Google Shape;6151;p140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6152" name="Google Shape;6152;p140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140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140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140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140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140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140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140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140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140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2" name="Google Shape;6162;p140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6163" name="Google Shape;6163;p140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140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140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140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140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140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140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140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140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140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73" name="Google Shape;6173;p140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6174" name="Google Shape;6174;p140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6175" name="Google Shape;6175;p140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140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140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140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140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0" name="Google Shape;6180;p140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6181" name="Google Shape;6181;p140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140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140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140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140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6" name="Google Shape;6186;p140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6187" name="Google Shape;6187;p140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140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140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140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140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2" name="Google Shape;6192;p140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6193" name="Google Shape;6193;p140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140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140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140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140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98" name="Google Shape;6198;p140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6199" name="Google Shape;6199;p140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40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40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40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40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40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40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40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40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40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40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40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40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40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40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40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40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40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7" name="Google Shape;6217;p140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6218" name="Google Shape;6218;p140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40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0" name="Google Shape;6220;p140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6221" name="Google Shape;6221;p140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40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3" name="Google Shape;6223;p140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6224" name="Google Shape;6224;p140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40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40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40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40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40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40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40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2" name="Google Shape;6232;p140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6233" name="Google Shape;6233;p140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40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40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40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40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8" name="Google Shape;6238;p140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6239" name="Google Shape;6239;p140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40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40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40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40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4" name="Google Shape;6244;p140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6245" name="Google Shape;6245;p140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6246" name="Google Shape;6246;p14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7" name="Google Shape;6247;p140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248" name="Google Shape;6248;p140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6249" name="Google Shape;6249;p14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0" name="Google Shape;6250;p140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6251" name="Google Shape;6251;p140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6252" name="Google Shape;6252;p140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6253" name="Google Shape;6253;p140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140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5" name="Google Shape;6255;p140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6256" name="Google Shape;6256;p140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140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8" name="Google Shape;6258;p140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6259" name="Google Shape;6259;p140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140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140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6262" name="Google Shape;6262;p140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140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4" name="Google Shape;6264;p140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6265" name="Google Shape;6265;p140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140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67" name="Google Shape;6267;p140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6268" name="Google Shape;6268;p140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6269" name="Google Shape;6269;p140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6270" name="Google Shape;6270;p140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1" name="Google Shape;6271;p140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72" name="Google Shape;6272;p140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6273" name="Google Shape;6273;p140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6274" name="Google Shape;6274;p140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140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140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140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140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140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0" name="Google Shape;6280;p140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6281" name="Google Shape;6281;p140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140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140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140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140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140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7" name="Google Shape;6287;p140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8" name="Google Shape;6288;p140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6289" name="Google Shape;6289;p140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6290" name="Google Shape;6290;p140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1" name="Google Shape;6291;p140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92" name="Google Shape;6292;p140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6293" name="Google Shape;6293;p140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4" name="Google Shape;6294;p140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95" name="Google Shape;6295;p140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6296" name="Google Shape;6296;p140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7" name="Google Shape;6297;p140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98" name="Google Shape;6298;p140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6299" name="Google Shape;6299;p140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00" name="Google Shape;6300;p140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301" name="Google Shape;6301;p140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6302" name="Google Shape;6302;p140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40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40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40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6" name="Google Shape;6306;p140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6307" name="Google Shape;6307;p140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6308" name="Google Shape;6308;p140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9" name="Google Shape;6309;p140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10" name="Google Shape;6310;p140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6311" name="Google Shape;6311;p140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6312" name="Google Shape;6312;p140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3" name="Google Shape;6313;p140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4" name="Google Shape;6314;p140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5" name="Google Shape;6315;p140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6" name="Google Shape;6316;p140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7" name="Google Shape;6317;p140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8" name="Google Shape;6318;p140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9" name="Google Shape;6319;p140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6320" name="Google Shape;6320;p140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1" name="Google Shape;6321;p140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2" name="Google Shape;6322;p140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3" name="Google Shape;6323;p140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4" name="Google Shape;6324;p140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5" name="Google Shape;6325;p140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6" name="Google Shape;6326;p140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27" name="Google Shape;6327;p140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328" name="Google Shape;6328;p140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9" name="Google Shape;6329;p140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0" name="Google Shape;6330;p140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1" name="Google Shape;6331;p140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2" name="Google Shape;6332;p140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3" name="Google Shape;6333;p140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4" name="Google Shape;6334;p140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5" name="Google Shape;6335;p140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336" name="Google Shape;6336;p140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7" name="Google Shape;6337;p140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8" name="Google Shape;6338;p140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9" name="Google Shape;6339;p140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0" name="Google Shape;6340;p140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1" name="Google Shape;6341;p140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2" name="Google Shape;6342;p140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3" name="Google Shape;6343;p140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6344" name="Google Shape;6344;p140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5" name="Google Shape;6345;p140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6" name="Google Shape;6346;p140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7" name="Google Shape;6347;p140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8" name="Google Shape;6348;p140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9" name="Google Shape;6349;p140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0" name="Google Shape;6350;p140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1" name="Google Shape;6351;p140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352" name="Google Shape;6352;p140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3" name="Google Shape;6353;p140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4" name="Google Shape;6354;p140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5" name="Google Shape;6355;p140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6" name="Google Shape;6356;p140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7" name="Google Shape;6357;p140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8" name="Google Shape;6358;p140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9" name="Google Shape;6359;p140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360" name="Google Shape;6360;p140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1" name="Google Shape;6361;p140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2" name="Google Shape;6362;p140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3" name="Google Shape;6363;p140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4" name="Google Shape;6364;p140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5" name="Google Shape;6365;p140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6" name="Google Shape;6366;p140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7" name="Google Shape;6367;p140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6368" name="Google Shape;6368;p140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40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40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40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40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40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40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40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40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40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8" name="Google Shape;6378;p140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6379" name="Google Shape;6379;p140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40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40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40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83" name="Google Shape;6383;p140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384" name="Google Shape;6384;p140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385" name="Google Shape;6385;p140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386" name="Google Shape;6386;p140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6387" name="Google Shape;6387;p140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8" name="Google Shape;6388;p140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6389" name="Google Shape;6389;p140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6390" name="Google Shape;6390;p140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91" name="Google Shape;6391;p140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6392" name="Google Shape;6392;p140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393" name="Google Shape;6393;p140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394" name="Google Shape;6394;p140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6395" name="Google Shape;6395;p140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96" name="Google Shape;6396;p140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6397" name="Google Shape;6397;p140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398" name="Google Shape;6398;p140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399" name="Google Shape;6399;p140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6400" name="Google Shape;6400;p140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1" name="Google Shape;6401;p140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6402" name="Google Shape;6402;p140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403" name="Google Shape;6403;p140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404" name="Google Shape;6404;p140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6405" name="Google Shape;6405;p140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6" name="Google Shape;6406;p140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6407" name="Google Shape;6407;p140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408" name="Google Shape;6408;p140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6409" name="Google Shape;6409;p140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6410" name="Google Shape;6410;p140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6411" name="Google Shape;6411;p140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6412" name="Google Shape;6412;p140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3" name="Google Shape;6413;p140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4" name="Google Shape;6414;p140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6415" name="Google Shape;6415;p140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416" name="Google Shape;6416;p140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417" name="Google Shape;6417;p140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6418" name="Google Shape;6418;p140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6419" name="Google Shape;6419;p140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0" name="Google Shape;6420;p140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1" name="Google Shape;6421;p140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6422" name="Google Shape;6422;p140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423" name="Google Shape;6423;p140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424" name="Google Shape;6424;p140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6425" name="Google Shape;6425;p140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6426" name="Google Shape;6426;p140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140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8" name="Google Shape;6428;p140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6429" name="Google Shape;6429;p140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430" name="Google Shape;6430;p140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431" name="Google Shape;6431;p140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6432" name="Google Shape;6432;p140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6433" name="Google Shape;6433;p140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434" name="Google Shape;6434;p140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6435" name="Google Shape;6435;p140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6436" name="Google Shape;6436;p140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7" name="Google Shape;6437;p140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2" name="Google Shape;6442;p14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3" name="Google Shape;6443;p141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7994A9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4" name="Google Shape;6444;p141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6445" name="Google Shape;6445;p141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46" name="Google Shape;6446;p141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47" name="Google Shape;6447;p141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48" name="Google Shape;6448;p141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49" name="Google Shape;6449;p141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50" name="Google Shape;6450;p141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51" name="Google Shape;6451;p141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6452" name="Google Shape;6452;p141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53" name="Google Shape;6453;p141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54" name="Google Shape;6454;p141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6455" name="Google Shape;6455;p141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56" name="Google Shape;6456;p141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57" name="Google Shape;6457;p141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6458" name="Google Shape;6458;p141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59" name="Google Shape;6459;p141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60" name="Google Shape;6460;p141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6461" name="Google Shape;6461;p141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62" name="Google Shape;6462;p141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63" name="Google Shape;6463;p141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64" name="Google Shape;6464;p141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65" name="Google Shape;6465;p141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66" name="Google Shape;6466;p141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67" name="Google Shape;6467;p141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6468" name="Google Shape;6468;p141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69" name="Google Shape;6469;p141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70" name="Google Shape;6470;p141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71" name="Google Shape;6471;p141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72" name="Google Shape;6472;p141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73" name="Google Shape;6473;p141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74" name="Google Shape;6474;p141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75" name="Google Shape;6475;p141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76" name="Google Shape;6476;p141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6477" name="Google Shape;6477;p141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78" name="Google Shape;6478;p141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79" name="Google Shape;6479;p141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6480" name="Google Shape;6480;p14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81" name="Google Shape;6481;p14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82" name="Google Shape;6482;p141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6483" name="Google Shape;6483;p141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84" name="Google Shape;6484;p141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85" name="Google Shape;6485;p141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6486" name="Google Shape;6486;p141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87" name="Google Shape;6487;p141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88" name="Google Shape;6488;p141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89" name="Google Shape;6489;p141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90" name="Google Shape;6490;p141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91" name="Google Shape;6491;p141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6492" name="Google Shape;6492;p141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93" name="Google Shape;6493;p141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94" name="Google Shape;6494;p141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95" name="Google Shape;6495;p141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496" name="Google Shape;6496;p141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497" name="Google Shape;6497;p141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6498" name="Google Shape;6498;p141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99" name="Google Shape;6499;p141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0" name="Google Shape;6500;p141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01" name="Google Shape;6501;p141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6502" name="Google Shape;6502;p141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3" name="Google Shape;6503;p141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04" name="Google Shape;6504;p141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6505" name="Google Shape;6505;p141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6" name="Google Shape;6506;p141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7" name="Google Shape;6507;p141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508" name="Google Shape;6508;p141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509" name="Google Shape;6509;p141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6510" name="Google Shape;6510;p141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1" name="Google Shape;6511;p141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2" name="Google Shape;6512;p141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3" name="Google Shape;6513;p141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14" name="Google Shape;6514;p141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6515" name="Google Shape;6515;p141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6" name="Google Shape;6516;p141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17" name="Google Shape;6517;p141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6518" name="Google Shape;6518;p141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9" name="Google Shape;6519;p141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0" name="Google Shape;6520;p141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1" name="Google Shape;6521;p141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2" name="Google Shape;6522;p141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3" name="Google Shape;6523;p141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24" name="Google Shape;6524;p141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6525" name="Google Shape;6525;p141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6" name="Google Shape;6526;p141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7" name="Google Shape;6527;p141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8" name="Google Shape;6528;p141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9" name="Google Shape;6529;p141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30" name="Google Shape;6530;p141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31" name="Google Shape;6531;p141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32" name="Google Shape;6532;p141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6533" name="Google Shape;6533;p141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34" name="Google Shape;6534;p141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35" name="Google Shape;6535;p141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36" name="Google Shape;6536;p141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37" name="Google Shape;6537;p141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6538" name="Google Shape;6538;p141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39" name="Google Shape;6539;p141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40" name="Google Shape;6540;p141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6541" name="Google Shape;6541;p141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42" name="Google Shape;6542;p141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43" name="Google Shape;6543;p141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44" name="Google Shape;6544;p141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6545" name="Google Shape;6545;p141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46" name="Google Shape;6546;p141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47" name="Google Shape;6547;p141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48" name="Google Shape;6548;p141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6549" name="Google Shape;6549;p141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50" name="Google Shape;6550;p141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51" name="Google Shape;6551;p141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6552" name="Google Shape;6552;p141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53" name="Google Shape;6553;p141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54" name="Google Shape;6554;p141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55" name="Google Shape;6555;p141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56" name="Google Shape;6556;p141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57" name="Google Shape;6557;p141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6558" name="Google Shape;6558;p141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59" name="Google Shape;6559;p141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0" name="Google Shape;6560;p141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1" name="Google Shape;6561;p141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2" name="Google Shape;6562;p141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3" name="Google Shape;6563;p141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4" name="Google Shape;6564;p141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5" name="Google Shape;6565;p141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6" name="Google Shape;6566;p141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7" name="Google Shape;6567;p141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8" name="Google Shape;6568;p141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9" name="Google Shape;6569;p141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0" name="Google Shape;6570;p141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1" name="Google Shape;6571;p141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2" name="Google Shape;6572;p141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3" name="Google Shape;6573;p141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4" name="Google Shape;6574;p141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5" name="Google Shape;6575;p141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6" name="Google Shape;6576;p141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77" name="Google Shape;6577;p141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6578" name="Google Shape;6578;p14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9" name="Google Shape;6579;p14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0" name="Google Shape;6580;p14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1" name="Google Shape;6581;p14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82" name="Google Shape;6582;p141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6583" name="Google Shape;6583;p141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4" name="Google Shape;6584;p141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5" name="Google Shape;6585;p141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86" name="Google Shape;6586;p141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6587" name="Google Shape;6587;p141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8" name="Google Shape;6588;p141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9" name="Google Shape;6589;p141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90" name="Google Shape;6590;p141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91" name="Google Shape;6591;p141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92" name="Google Shape;6592;p141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6593" name="Google Shape;6593;p141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94" name="Google Shape;6594;p141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95" name="Google Shape;6595;p141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96" name="Google Shape;6596;p141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6597" name="Google Shape;6597;p141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98" name="Google Shape;6598;p141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99" name="Google Shape;6599;p141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00" name="Google Shape;6600;p141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6601" name="Google Shape;6601;p141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02" name="Google Shape;6602;p141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03" name="Google Shape;6603;p141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04" name="Google Shape;6604;p141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05" name="Google Shape;6605;p141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06" name="Google Shape;6606;p141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6607" name="Google Shape;6607;p141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08" name="Google Shape;6608;p141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09" name="Google Shape;6609;p141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610" name="Google Shape;6610;p141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611" name="Google Shape;6611;p141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6612" name="Google Shape;6612;p141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3" name="Google Shape;6613;p141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14" name="Google Shape;6614;p141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6615" name="Google Shape;6615;p141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6" name="Google Shape;6616;p141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7" name="Google Shape;6617;p141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8" name="Google Shape;6618;p141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9" name="Google Shape;6619;p141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0" name="Google Shape;6620;p141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1" name="Google Shape;6621;p141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2" name="Google Shape;6622;p141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23" name="Google Shape;6623;p141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6624" name="Google Shape;6624;p141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5" name="Google Shape;6625;p141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6" name="Google Shape;6626;p141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27" name="Google Shape;6627;p141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6628" name="Google Shape;6628;p141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9" name="Google Shape;6629;p141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30" name="Google Shape;6630;p141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6631" name="Google Shape;6631;p141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32" name="Google Shape;6632;p141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33" name="Google Shape;6633;p141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34" name="Google Shape;6634;p141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6635" name="Google Shape;6635;p141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36" name="Google Shape;6636;p141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37" name="Google Shape;6637;p141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38" name="Google Shape;6638;p141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39" name="Google Shape;6639;p141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40" name="Google Shape;6640;p141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6641" name="Google Shape;6641;p141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2" name="Google Shape;6642;p141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643" name="Google Shape;6643;p141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644" name="Google Shape;6644;p141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6645" name="Google Shape;6645;p141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6" name="Google Shape;6646;p141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7" name="Google Shape;6647;p141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8" name="Google Shape;6648;p141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9" name="Google Shape;6649;p141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0" name="Google Shape;6650;p141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1" name="Google Shape;6651;p141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52" name="Google Shape;6652;p141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6653" name="Google Shape;6653;p141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4" name="Google Shape;6654;p141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5" name="Google Shape;6655;p141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56" name="Google Shape;6656;p141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6657" name="Google Shape;6657;p14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8" name="Google Shape;6658;p14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9" name="Google Shape;6659;p14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0" name="Google Shape;6660;p14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61" name="Google Shape;6661;p141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6662" name="Google Shape;6662;p141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3" name="Google Shape;6663;p141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4" name="Google Shape;6664;p141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5" name="Google Shape;6665;p141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6" name="Google Shape;6666;p141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7" name="Google Shape;6667;p141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68" name="Google Shape;6668;p141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6669" name="Google Shape;6669;p141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0" name="Google Shape;6670;p141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1" name="Google Shape;6671;p141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2" name="Google Shape;6672;p141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6673" name="Google Shape;6673;p141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4" name="Google Shape;6674;p141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5" name="Google Shape;6675;p141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6" name="Google Shape;6676;p141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7" name="Google Shape;6677;p141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8" name="Google Shape;6678;p141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9" name="Google Shape;6679;p141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80" name="Google Shape;6680;p141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6681" name="Google Shape;6681;p141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2" name="Google Shape;6682;p141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3" name="Google Shape;6683;p141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4" name="Google Shape;6684;p141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5" name="Google Shape;6685;p141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686" name="Google Shape;6686;p141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687" name="Google Shape;6687;p141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6688" name="Google Shape;6688;p141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9" name="Google Shape;6689;p141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0" name="Google Shape;6690;p141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1" name="Google Shape;6691;p141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6692" name="Google Shape;6692;p141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3" name="Google Shape;6693;p141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694" name="Google Shape;6694;p141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695" name="Google Shape;6695;p141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6696" name="Google Shape;6696;p141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7" name="Google Shape;6697;p141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8" name="Google Shape;6698;p141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6699" name="Google Shape;6699;p141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0" name="Google Shape;6700;p141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01" name="Google Shape;6701;p141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702" name="Google Shape;6702;p141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703" name="Google Shape;6703;p141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6704" name="Google Shape;6704;p141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5" name="Google Shape;6705;p141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6" name="Google Shape;6706;p141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7" name="Google Shape;6707;p141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8" name="Google Shape;6708;p141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9" name="Google Shape;6709;p141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6710" name="Google Shape;6710;p141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1" name="Google Shape;6711;p141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2" name="Google Shape;6712;p141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3" name="Google Shape;6713;p141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4" name="Google Shape;6714;p141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5" name="Google Shape;6715;p141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16" name="Google Shape;6716;p141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6717" name="Google Shape;6717;p141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8" name="Google Shape;6718;p141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9" name="Google Shape;6719;p141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0" name="Google Shape;6720;p141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1" name="Google Shape;6721;p141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2" name="Google Shape;6722;p141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6723" name="Google Shape;6723;p141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4" name="Google Shape;6724;p141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5" name="Google Shape;6725;p141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6" name="Google Shape;6726;p141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7" name="Google Shape;6727;p141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6728" name="Google Shape;6728;p141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9" name="Google Shape;6729;p141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0" name="Google Shape;6730;p141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6731" name="Google Shape;6731;p1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2" name="Google Shape;6732;p1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3" name="Google Shape;6733;p141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6734" name="Google Shape;6734;p141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5" name="Google Shape;6735;p141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6" name="Google Shape;6736;p141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6737" name="Google Shape;6737;p141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8" name="Google Shape;6738;p141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9" name="Google Shape;6739;p141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6740" name="Google Shape;6740;p141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1" name="Google Shape;6741;p141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2" name="Google Shape;6742;p141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3" name="Google Shape;6743;p141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4" name="Google Shape;6744;p141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5" name="Google Shape;6745;p141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46" name="Google Shape;6746;p141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6747" name="Google Shape;6747;p141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8" name="Google Shape;6748;p141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9" name="Google Shape;6749;p141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0" name="Google Shape;6750;p141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6751" name="Google Shape;6751;p141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2" name="Google Shape;6752;p141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3" name="Google Shape;6753;p141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4" name="Google Shape;6754;p141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5" name="Google Shape;6755;p141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6756" name="Google Shape;6756;p141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7" name="Google Shape;6757;p141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8" name="Google Shape;6758;p141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9" name="Google Shape;6759;p141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6760" name="Google Shape;6760;p141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1" name="Google Shape;6761;p141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2" name="Google Shape;6762;p141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3" name="Google Shape;6763;p141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4" name="Google Shape;6764;p141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5" name="Google Shape;6765;p141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6" name="Google Shape;6766;p141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7" name="Google Shape;6767;p141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8" name="Google Shape;6768;p141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6769" name="Google Shape;6769;p141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0" name="Google Shape;6770;p141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1" name="Google Shape;6771;p141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2" name="Google Shape;6772;p141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3" name="Google Shape;6773;p141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74" name="Google Shape;6774;p141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6775" name="Google Shape;6775;p141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6" name="Google Shape;6776;p141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7" name="Google Shape;6777;p141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8" name="Google Shape;6778;p141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9" name="Google Shape;6779;p141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0" name="Google Shape;6780;p141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81" name="Google Shape;6781;p141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6782" name="Google Shape;6782;p141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3" name="Google Shape;6783;p141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4" name="Google Shape;6784;p141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5" name="Google Shape;6785;p141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6" name="Google Shape;6786;p141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7" name="Google Shape;6787;p141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8" name="Google Shape;6788;p141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9" name="Google Shape;6789;p141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0" name="Google Shape;6790;p141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1" name="Google Shape;6791;p141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2" name="Google Shape;6792;p141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3" name="Google Shape;6793;p141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94" name="Google Shape;6794;p141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6795" name="Google Shape;6795;p141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6" name="Google Shape;6796;p141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7" name="Google Shape;6797;p141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8" name="Google Shape;6798;p141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9" name="Google Shape;6799;p141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0" name="Google Shape;6800;p141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1" name="Google Shape;6801;p141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2" name="Google Shape;6802;p141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6803" name="Google Shape;6803;p141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4" name="Google Shape;6804;p141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5" name="Google Shape;6805;p141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6" name="Google Shape;6806;p141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7" name="Google Shape;6807;p141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8" name="Google Shape;6808;p141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6809" name="Google Shape;6809;p141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0" name="Google Shape;6810;p141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11" name="Google Shape;6811;p141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812" name="Google Shape;6812;p141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6813" name="Google Shape;6813;p141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4" name="Google Shape;6814;p141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5" name="Google Shape;6815;p141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6816" name="Google Shape;6816;p141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7" name="Google Shape;6817;p141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8" name="Google Shape;6818;p141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9" name="Google Shape;6819;p141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6820" name="Google Shape;6820;p141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1" name="Google Shape;6821;p141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2" name="Google Shape;6822;p141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3" name="Google Shape;6823;p141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6824" name="Google Shape;6824;p14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5" name="Google Shape;6825;p14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6" name="Google Shape;6826;p141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6827" name="Google Shape;6827;p141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8" name="Google Shape;6828;p141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9" name="Google Shape;6829;p141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6830" name="Google Shape;6830;p141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1" name="Google Shape;6831;p141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2" name="Google Shape;6832;p141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33" name="Google Shape;6833;p141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6834" name="Google Shape;6834;p141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5" name="Google Shape;6835;p141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6" name="Google Shape;6836;p141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37" name="Google Shape;6837;p141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6838" name="Google Shape;6838;p141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9" name="Google Shape;6839;p141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0" name="Google Shape;6840;p141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1" name="Google Shape;6841;p141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2" name="Google Shape;6842;p141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6843" name="Google Shape;6843;p141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4" name="Google Shape;6844;p141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5" name="Google Shape;6845;p141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6" name="Google Shape;6846;p141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7" name="Google Shape;6847;p141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6848" name="Google Shape;6848;p141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9" name="Google Shape;6849;p141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0" name="Google Shape;6850;p141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1" name="Google Shape;6851;p141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6" name="Google Shape;6856;p142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7" name="Google Shape;6857;p142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58" name="Google Shape;6858;p142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6859" name="Google Shape;6859;p142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142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142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142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6863" name="Google Shape;6863;p142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142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142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6" name="Google Shape;6866;p142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6867" name="Google Shape;6867;p142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142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142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0" name="Google Shape;6870;p142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6871" name="Google Shape;6871;p142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142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142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142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142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6876" name="Google Shape;6876;p142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142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142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9" name="Google Shape;6879;p142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0" name="Google Shape;6880;p142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6881" name="Google Shape;6881;p142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142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3" name="Google Shape;6883;p142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6884" name="Google Shape;6884;p142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142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6" name="Google Shape;6886;p142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7" name="Google Shape;6887;p142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8" name="Google Shape;6888;p142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6889" name="Google Shape;6889;p142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142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142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142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3" name="Google Shape;6893;p142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6894" name="Google Shape;6894;p142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142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6" name="Google Shape;6896;p142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7" name="Google Shape;6897;p142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6898" name="Google Shape;6898;p142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142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142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142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142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142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142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6905" name="Google Shape;6905;p142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142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142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142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142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142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142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2" name="Google Shape;6912;p142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6913" name="Google Shape;6913;p142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142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5" name="Google Shape;6915;p142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6916" name="Google Shape;6916;p142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142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142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142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142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6921" name="Google Shape;6921;p142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142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142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4" name="Google Shape;6924;p142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5" name="Google Shape;6925;p142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6926" name="Google Shape;6926;p142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142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8" name="Google Shape;6928;p142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9" name="Google Shape;6929;p142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0" name="Google Shape;6930;p142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6931" name="Google Shape;6931;p142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142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3" name="Google Shape;6933;p142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6934" name="Google Shape;6934;p142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142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142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142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8" name="Google Shape;6938;p142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6939" name="Google Shape;6939;p142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142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142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2" name="Google Shape;6942;p142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3" name="Google Shape;6943;p142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6944" name="Google Shape;6944;p142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142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142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7" name="Google Shape;6947;p142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6948" name="Google Shape;6948;p142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142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142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142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2" name="Google Shape;6952;p142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6953" name="Google Shape;6953;p142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142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5" name="Google Shape;6955;p142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6956" name="Google Shape;6956;p142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142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8" name="Google Shape;6958;p142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6959" name="Google Shape;6959;p142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142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142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142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142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4" name="Google Shape;6964;p142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6965" name="Google Shape;6965;p142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142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142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142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9" name="Google Shape;6969;p142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0" name="Google Shape;6970;p142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1" name="Google Shape;6971;p142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6972" name="Google Shape;6972;p142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142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142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6975" name="Google Shape;6975;p142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142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142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6978" name="Google Shape;6978;p142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142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142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6981" name="Google Shape;6981;p142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142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142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142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142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142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142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142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9" name="Google Shape;6989;p142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6990" name="Google Shape;6990;p142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142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2" name="Google Shape;6992;p142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3" name="Google Shape;6993;p142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6994" name="Google Shape;6994;p142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142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6" name="Google Shape;6996;p142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6997" name="Google Shape;6997;p142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142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9" name="Google Shape;6999;p142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000" name="Google Shape;7000;p142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142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142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3" name="Google Shape;7003;p142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004" name="Google Shape;7004;p142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142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6" name="Google Shape;7006;p142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7" name="Google Shape;7007;p142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008" name="Google Shape;7008;p142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142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142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142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012" name="Google Shape;7012;p142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142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4" name="Google Shape;7014;p142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015" name="Google Shape;7015;p142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142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7" name="Google Shape;7017;p142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018" name="Google Shape;7018;p142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142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142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1" name="Google Shape;7021;p142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142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023" name="Google Shape;7023;p142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142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142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6" name="Google Shape;7026;p142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027" name="Google Shape;7027;p142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142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142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142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142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142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3" name="Google Shape;7033;p142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034" name="Google Shape;7034;p142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142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142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037" name="Google Shape;7037;p142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142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142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040" name="Google Shape;7040;p142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142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142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142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142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5" name="Google Shape;7045;p142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046" name="Google Shape;7046;p142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142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142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142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0" name="Google Shape;7050;p142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1" name="Google Shape;7051;p142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052" name="Google Shape;7052;p142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142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142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142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6" name="Google Shape;7056;p142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057" name="Google Shape;7057;p142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142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142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0" name="Google Shape;7060;p142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061" name="Google Shape;7061;p142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142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142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4" name="Google Shape;7064;p142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065" name="Google Shape;7065;p142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142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142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142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142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142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142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142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142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4" name="Google Shape;7074;p142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5" name="Google Shape;7075;p142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076" name="Google Shape;7076;p142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142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142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9" name="Google Shape;7079;p142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080" name="Google Shape;7080;p142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142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142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083" name="Google Shape;7083;p142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142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5" name="Google Shape;7085;p142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6" name="Google Shape;7086;p142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087" name="Google Shape;7087;p142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142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9" name="Google Shape;7089;p142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090" name="Google Shape;7090;p142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142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2" name="Google Shape;7092;p142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093" name="Google Shape;7093;p142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142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5" name="Google Shape;7095;p142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096" name="Google Shape;7096;p142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142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8" name="Google Shape;7098;p142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099" name="Google Shape;7099;p142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142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142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142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3" name="Google Shape;7103;p142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104" name="Google Shape;7104;p142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142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6" name="Google Shape;7106;p142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107" name="Google Shape;7107;p14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14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9" name="Google Shape;7109;p142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110" name="Google Shape;7110;p142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142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142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142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142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5" name="Google Shape;7115;p142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116" name="Google Shape;7116;p142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142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142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142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142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142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142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142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4" name="Google Shape;7124;p142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125" name="Google Shape;7125;p142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142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142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8" name="Google Shape;7128;p142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129" name="Google Shape;7129;p142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142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142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142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3" name="Google Shape;7133;p142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134" name="Google Shape;7134;p142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142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6" name="Google Shape;7136;p142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7" name="Google Shape;7137;p142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138" name="Google Shape;7138;p142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142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142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142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2" name="Google Shape;7142;p142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143" name="Google Shape;7143;p142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142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142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142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142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148" name="Google Shape;7148;p142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142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142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1" name="Google Shape;7151;p142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152" name="Google Shape;7152;p142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142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4" name="Google Shape;7154;p142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155" name="Google Shape;7155;p142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142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142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8" name="Google Shape;7158;p142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159" name="Google Shape;7159;p142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142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1" name="Google Shape;7161;p142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162" name="Google Shape;7162;p142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142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4" name="Google Shape;7164;p142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165" name="Google Shape;7165;p142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142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142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142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9" name="Google Shape;7169;p142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0" name="Google Shape;7170;p142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171" name="Google Shape;7171;p142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142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142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4" name="Google Shape;7174;p142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5" name="Google Shape;7175;p142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176" name="Google Shape;7176;p142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142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142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9" name="Google Shape;7179;p142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0" name="Google Shape;7180;p142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181" name="Google Shape;7181;p142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142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142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4" name="Google Shape;7184;p142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185" name="Google Shape;7185;p142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142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142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142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189" name="Google Shape;7189;p142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142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142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142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142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4" name="Google Shape;7194;p142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5" name="Google Shape;7195;p142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196" name="Google Shape;7196;p142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142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142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9" name="Google Shape;7199;p142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0" name="Google Shape;7200;p142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201" name="Google Shape;7201;p142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142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142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142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142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142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142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142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142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142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142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2" name="Google Shape;7212;p142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7" name="Google Shape;7217;p143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8" name="Google Shape;7218;p143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9" name="Google Shape;7219;p143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0" name="Google Shape;7220;p143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221" name="Google Shape;7221;p143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143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3" name="Google Shape;7223;p143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224" name="Google Shape;7224;p143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143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143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7" name="Google Shape;7227;p143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8" name="Google Shape;7228;p143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7229" name="Google Shape;7229;p14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14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14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2" name="Google Shape;7232;p143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7233" name="Google Shape;7233;p143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143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143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143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143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143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143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143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143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2" name="Google Shape;7242;p143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7243" name="Google Shape;7243;p143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143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143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6" name="Google Shape;7246;p143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7247" name="Google Shape;7247;p143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143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143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0" name="Google Shape;7250;p143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7251" name="Google Shape;7251;p143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143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3" name="Google Shape;7253;p143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7254" name="Google Shape;7254;p143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143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143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143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143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143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143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143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143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3" name="Google Shape;7263;p143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7264" name="Google Shape;7264;p143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143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143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143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8" name="Google Shape;7268;p143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9" name="Google Shape;7269;p143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0" name="Google Shape;7270;p143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1" name="Google Shape;7271;p143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7272" name="Google Shape;7272;p143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143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143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143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143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143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143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143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43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43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43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43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43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143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6" name="Google Shape;7286;p143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7287" name="Google Shape;7287;p143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43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9" name="Google Shape;7289;p143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7290" name="Google Shape;7290;p143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43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43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3" name="Google Shape;7293;p143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7294" name="Google Shape;7294;p143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43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43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7" name="Google Shape;7297;p143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7298" name="Google Shape;7298;p143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143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143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143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143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3" name="Google Shape;7303;p143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7304" name="Google Shape;7304;p143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143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143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143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8" name="Google Shape;7308;p143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7309" name="Google Shape;7309;p143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143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1" name="Google Shape;7311;p143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2" name="Google Shape;7312;p143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7313" name="Google Shape;7313;p143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143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143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6" name="Google Shape;7316;p143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7" name="Google Shape;7317;p143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7318" name="Google Shape;7318;p143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143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143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7321" name="Google Shape;7321;p143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143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143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143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143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6" name="Google Shape;7326;p143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7327" name="Google Shape;7327;p143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143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143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143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143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2" name="Google Shape;7332;p143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3" name="Google Shape;7333;p143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7334" name="Google Shape;7334;p143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143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143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7" name="Google Shape;7337;p143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7338" name="Google Shape;7338;p143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143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143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143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143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143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4" name="Google Shape;7344;p143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7345" name="Google Shape;7345;p143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143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143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143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7349" name="Google Shape;7349;p143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143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143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2" name="Google Shape;7352;p143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7353" name="Google Shape;7353;p14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14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14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14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7" name="Google Shape;7357;p143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7358" name="Google Shape;7358;p143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143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0" name="Google Shape;7360;p143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7361" name="Google Shape;7361;p143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143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3" name="Google Shape;7363;p143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7364" name="Google Shape;7364;p143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143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143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143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8" name="Google Shape;7368;p143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7369" name="Google Shape;7369;p143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143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143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143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3" name="Google Shape;7373;p143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7374" name="Google Shape;7374;p143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143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143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143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43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43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43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1" name="Google Shape;7381;p143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7382" name="Google Shape;7382;p143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43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4" name="Google Shape;7384;p143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5" name="Google Shape;7385;p143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7386" name="Google Shape;7386;p143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43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43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43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0" name="Google Shape;7390;p143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1" name="Google Shape;7391;p143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7392" name="Google Shape;7392;p143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43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43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5" name="Google Shape;7395;p143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7396" name="Google Shape;7396;p143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43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43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43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43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43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43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3" name="Google Shape;7403;p143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7404" name="Google Shape;7404;p143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143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6" name="Google Shape;7406;p143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7" name="Google Shape;7407;p143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8" name="Google Shape;7408;p143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9" name="Google Shape;7409;p143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7410" name="Google Shape;7410;p143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143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143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143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4" name="Google Shape;7414;p143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7415" name="Google Shape;7415;p143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143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143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143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143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143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143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2" name="Google Shape;7422;p143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7423" name="Google Shape;7423;p143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143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143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6" name="Google Shape;7426;p143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7427" name="Google Shape;7427;p143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143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143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143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143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2" name="Google Shape;7432;p143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7433" name="Google Shape;7433;p143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143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143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143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143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143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143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0" name="Google Shape;7440;p143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7441" name="Google Shape;7441;p143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143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143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4" name="Google Shape;7444;p143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7445" name="Google Shape;7445;p143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143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143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8" name="Google Shape;7448;p143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7449" name="Google Shape;7449;p143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143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143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143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143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7454" name="Google Shape;7454;p143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143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143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143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143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9" name="Google Shape;7459;p143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7460" name="Google Shape;7460;p143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143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2" name="Google Shape;7462;p143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7463" name="Google Shape;7463;p143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143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143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143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143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143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143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0" name="Google Shape;7470;p143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7471" name="Google Shape;7471;p143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143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143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143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143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143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143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8" name="Google Shape;7478;p143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7479" name="Google Shape;7479;p143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143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143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143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143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4" name="Google Shape;7484;p143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7485" name="Google Shape;7485;p143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143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143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143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143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143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1" name="Google Shape;7491;p143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7492" name="Google Shape;7492;p143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143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143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143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143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7497" name="Google Shape;7497;p143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143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143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143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143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143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43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43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5" name="Google Shape;7505;p143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7506" name="Google Shape;7506;p143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143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143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143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143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1" name="Google Shape;7511;p143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7512" name="Google Shape;7512;p143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143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143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143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6" name="Google Shape;7516;p143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7517" name="Google Shape;7517;p143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143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143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143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143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2" name="Google Shape;7522;p143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7523" name="Google Shape;7523;p143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143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143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143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143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143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143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143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143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143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43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43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5" name="Google Shape;7535;p143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7536" name="Google Shape;7536;p143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43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143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143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43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143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2" name="Google Shape;7542;p143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7543" name="Google Shape;7543;p143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143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143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143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143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143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143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0" name="Google Shape;7550;p143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7551" name="Google Shape;7551;p143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143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143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4" name="Google Shape;7554;p143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5" name="Google Shape;7555;p143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7556" name="Google Shape;7556;p143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143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143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143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0" name="Google Shape;7560;p143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7561" name="Google Shape;7561;p143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143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143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143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143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6" name="Google Shape;7566;p143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7" name="Google Shape;7567;p143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7568" name="Google Shape;7568;p143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143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143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1" name="Google Shape;7571;p143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7572" name="Google Shape;7572;p143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143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143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143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143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143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8" name="Google Shape;7578;p143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7579" name="Google Shape;7579;p143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143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143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143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143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143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143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6" name="Google Shape;7586;p143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7587" name="Google Shape;7587;p143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143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143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0" name="Google Shape;7590;p143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7591" name="Google Shape;7591;p143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143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143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143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43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43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7" name="Google Shape;7597;p143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7598" name="Google Shape;7598;p143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43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143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1" name="Google Shape;7601;p143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7602" name="Google Shape;7602;p143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43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43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5" name="Google Shape;7605;p143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7606" name="Google Shape;7606;p143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43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43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143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7610" name="Google Shape;7610;p143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43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43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43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43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43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43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43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8" name="Google Shape;7618;p143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7619" name="Google Shape;7619;p143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43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43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43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43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43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43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43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7" name="Google Shape;7627;p143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7628" name="Google Shape;7628;p143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43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43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1" name="Google Shape;7631;p143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7632" name="Google Shape;7632;p143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43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43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43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43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43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43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43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0" name="Google Shape;7640;p143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7641" name="Google Shape;7641;p143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43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43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43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143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143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143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143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143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7650" name="Google Shape;7650;p143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143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143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143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4" name="Google Shape;7654;p143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7655" name="Google Shape;7655;p143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143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143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143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143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143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143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2" name="Google Shape;7662;p143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7663" name="Google Shape;7663;p143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143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143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143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143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143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9" name="Google Shape;7669;p143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7670" name="Google Shape;7670;p143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143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143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143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143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143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7676" name="Google Shape;7676;p143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143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143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143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7680" name="Google Shape;7680;p143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143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143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143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143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143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143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7" name="Google Shape;7687;p143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7688" name="Google Shape;7688;p143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143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143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143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7692" name="Google Shape;7692;p143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143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143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143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143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7" name="Google Shape;7697;p143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7698" name="Google Shape;7698;p143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143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143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143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2" name="Google Shape;7702;p143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7703" name="Google Shape;7703;p143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143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143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143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143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8" name="Google Shape;7708;p143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7709" name="Google Shape;7709;p143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143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143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143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143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143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143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6" name="Google Shape;7716;p143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7717" name="Google Shape;7717;p143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143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143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143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143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143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1" name="Google Shape;8941;p14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2" name="Google Shape;8942;p146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3" name="Google Shape;8943;p146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8944" name="Google Shape;8944;p146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146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146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146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8" name="Google Shape;8948;p146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8949" name="Google Shape;8949;p146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146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146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146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146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146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146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146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146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146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146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146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1" name="Google Shape;8961;p146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8962" name="Google Shape;8962;p146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146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146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146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146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146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146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146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146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1" name="Google Shape;8971;p146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8972" name="Google Shape;8972;p146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146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146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5" name="Google Shape;8975;p146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8976" name="Google Shape;8976;p146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146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146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146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146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146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2" name="Google Shape;8982;p146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8983" name="Google Shape;8983;p146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146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146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146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146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8" name="Google Shape;8988;p146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8989" name="Google Shape;8989;p146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146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146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146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146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146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146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6" name="Google Shape;8996;p146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8997" name="Google Shape;8997;p146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146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146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146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146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146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3" name="Google Shape;9003;p146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004" name="Google Shape;9004;p146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146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146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146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146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146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146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146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146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3" name="Google Shape;9013;p146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014" name="Google Shape;9014;p146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146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146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7" name="Google Shape;9017;p146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018" name="Google Shape;9018;p146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146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146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146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2" name="Google Shape;9022;p146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023" name="Google Shape;9023;p146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146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5" name="Google Shape;9025;p146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026" name="Google Shape;9026;p146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146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146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146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0" name="Google Shape;9030;p146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031" name="Google Shape;9031;p146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146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146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146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5" name="Google Shape;9035;p146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036" name="Google Shape;9036;p146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146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146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146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146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146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146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146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146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5" name="Google Shape;9045;p146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046" name="Google Shape;9046;p146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146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8" name="Google Shape;9048;p146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049" name="Google Shape;9049;p146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146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146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146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146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146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146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6" name="Google Shape;9056;p146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057" name="Google Shape;9057;p146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146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146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146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146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146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146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146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146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146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146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146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146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146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146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146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146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146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075" name="Google Shape;9075;p146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146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146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146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146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146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1" name="Google Shape;9081;p146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082" name="Google Shape;9082;p146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146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4" name="Google Shape;9084;p146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085" name="Google Shape;9085;p146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146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146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146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146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146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146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2" name="Google Shape;9092;p146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093" name="Google Shape;9093;p146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146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146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146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146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146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9" name="Google Shape;9099;p146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100" name="Google Shape;9100;p146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146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146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146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146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5" name="Google Shape;9105;p146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106" name="Google Shape;9106;p146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146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146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146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146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146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146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3" name="Google Shape;9113;p146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114" name="Google Shape;9114;p146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146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146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146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8" name="Google Shape;9118;p146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119" name="Google Shape;9119;p146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146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146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2" name="Google Shape;9122;p146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123" name="Google Shape;9123;p146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146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146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6" name="Google Shape;9126;p146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127" name="Google Shape;9127;p146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146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146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146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146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146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146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146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146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6" name="Google Shape;9136;p146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7" name="Google Shape;9137;p146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138" name="Google Shape;9138;p146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146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146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146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146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146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146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5" name="Google Shape;9145;p146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146" name="Google Shape;9146;p146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146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146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146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146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146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2" name="Google Shape;9152;p146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153" name="Google Shape;9153;p146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146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146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146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146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146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146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146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1" name="Google Shape;9161;p146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162" name="Google Shape;9162;p146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146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146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146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146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7" name="Google Shape;9167;p146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168" name="Google Shape;9168;p146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146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146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146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146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146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4" name="Google Shape;9174;p146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175" name="Google Shape;9175;p146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146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146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8" name="Google Shape;9178;p146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179" name="Google Shape;9179;p146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146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146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146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146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146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146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6" name="Google Shape;9186;p146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187" name="Google Shape;9187;p146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146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146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146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146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146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146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4" name="Google Shape;9194;p146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195" name="Google Shape;9195;p146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146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146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146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146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146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146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2" name="Google Shape;9202;p146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203" name="Google Shape;9203;p146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146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146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146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146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8" name="Google Shape;9208;p146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209" name="Google Shape;9209;p146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146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146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2" name="Google Shape;9212;p146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213" name="Google Shape;9213;p146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146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146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146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146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8" name="Google Shape;9218;p146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219" name="Google Shape;9219;p146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146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146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146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146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146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5" name="Google Shape;9225;p146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226" name="Google Shape;9226;p146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146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146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146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146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146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146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3" name="Google Shape;9233;p146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9234" name="Google Shape;9234;p146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146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146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146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8" name="Google Shape;9238;p146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9239" name="Google Shape;9239;p146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146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146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146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146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146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146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6" name="Google Shape;9246;p146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9247" name="Google Shape;9247;p146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146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146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146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1" name="Google Shape;9251;p146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52" name="Google Shape;9252;p146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9253" name="Google Shape;9253;p146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146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146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146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7" name="Google Shape;9257;p146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B3BDC3-B60F-718B-D82A-AF4D27A5C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8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1" name="Google Shape;581;p7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Insert a subtitle here if you need it</a:t>
            </a:r>
            <a:endParaRPr/>
          </a:p>
        </p:txBody>
      </p:sp>
      <p:pic>
        <p:nvPicPr>
          <p:cNvPr id="582" name="Google Shape;582;p70"/>
          <p:cNvPicPr preferRelativeResize="0"/>
          <p:nvPr/>
        </p:nvPicPr>
        <p:blipFill rotWithShape="1">
          <a:blip r:embed="rId3">
            <a:alphaModFix/>
          </a:blip>
          <a:srcRect l="26783" r="6921"/>
          <a:stretch/>
        </p:blipFill>
        <p:spPr>
          <a:xfrm>
            <a:off x="5774975" y="1294350"/>
            <a:ext cx="2537400" cy="2554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2466</Words>
  <Application>Microsoft Office PowerPoint</Application>
  <PresentationFormat>On-screen Show (16:9)</PresentationFormat>
  <Paragraphs>606</Paragraphs>
  <Slides>77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99" baseType="lpstr">
      <vt:lpstr>Oswald</vt:lpstr>
      <vt:lpstr>PT Sans</vt:lpstr>
      <vt:lpstr>Montserrat</vt:lpstr>
      <vt:lpstr>Open Sans SemiBold</vt:lpstr>
      <vt:lpstr>Josefin Sans</vt:lpstr>
      <vt:lpstr>Open Sans</vt:lpstr>
      <vt:lpstr>Merriweather Light</vt:lpstr>
      <vt:lpstr>Merriweather</vt:lpstr>
      <vt:lpstr>Arial</vt:lpstr>
      <vt:lpstr>Mako</vt:lpstr>
      <vt:lpstr>Calibri</vt:lpstr>
      <vt:lpstr>Russo One</vt:lpstr>
      <vt:lpstr>Roboto Medium</vt:lpstr>
      <vt:lpstr>Amatic SC</vt:lpstr>
      <vt:lpstr>Proxima Nova Semibold</vt:lpstr>
      <vt:lpstr>Vidaloka</vt:lpstr>
      <vt:lpstr>Proxima Nova</vt:lpstr>
      <vt:lpstr>Lato</vt:lpstr>
      <vt:lpstr>Montserrat Medium</vt:lpstr>
      <vt:lpstr>Minimalist Business Slides XL by Slidesgo</vt:lpstr>
      <vt:lpstr>Slidesgo Final Pages</vt:lpstr>
      <vt:lpstr>Slidesgo Final Pages</vt:lpstr>
      <vt:lpstr>Hand-Written Digits Recognition</vt:lpstr>
      <vt:lpstr>Purpose of choosing the task</vt:lpstr>
      <vt:lpstr>Agenda/Objective</vt:lpstr>
      <vt:lpstr>PowerPoint Presentation</vt:lpstr>
      <vt:lpstr>Steps performed in the task</vt:lpstr>
      <vt:lpstr>Algorithms used in the task</vt:lpstr>
      <vt:lpstr>Conclusion</vt:lpstr>
      <vt:lpstr>PowerPoint Presentation</vt:lpstr>
      <vt:lpstr>Introduction</vt:lpstr>
      <vt:lpstr>This is a graph</vt:lpstr>
      <vt:lpstr>This is a graph</vt:lpstr>
      <vt:lpstr>Maybe you need to divide the content</vt:lpstr>
      <vt:lpstr>Maybe you need to divide the content</vt:lpstr>
      <vt:lpstr>PowerPoint Presentation</vt:lpstr>
      <vt:lpstr>PowerPoint Presentation</vt:lpstr>
      <vt:lpstr>145,245</vt:lpstr>
      <vt:lpstr>795,321</vt:lpstr>
      <vt:lpstr>Schedule</vt:lpstr>
      <vt:lpstr>Schedule</vt:lpstr>
      <vt:lpstr>Company</vt:lpstr>
      <vt:lpstr>Company</vt:lpstr>
      <vt:lpstr>This is a graph</vt:lpstr>
      <vt:lpstr>More graphs</vt:lpstr>
      <vt:lpstr>Target</vt:lpstr>
      <vt:lpstr>Target</vt:lpstr>
      <vt:lpstr>A picture always reinforces the concept</vt:lpstr>
      <vt:lpstr>A picture always reinforces the concept</vt:lpstr>
      <vt:lpstr>You can use six columns</vt:lpstr>
      <vt:lpstr>This is a timeline</vt:lpstr>
      <vt:lpstr>How the company generates income</vt:lpstr>
      <vt:lpstr>This is a table</vt:lpstr>
      <vt:lpstr>This is a table</vt:lpstr>
      <vt:lpstr>Percentages</vt:lpstr>
      <vt:lpstr>Percentages</vt:lpstr>
      <vt:lpstr>You can use six columns</vt:lpstr>
      <vt:lpstr>Competitors</vt:lpstr>
      <vt:lpstr>Awesome words</vt:lpstr>
      <vt:lpstr>Awesome words</vt:lpstr>
      <vt:lpstr>This is a map</vt:lpstr>
      <vt:lpstr>This is a map</vt:lpstr>
      <vt:lpstr>You can use four columns</vt:lpstr>
      <vt:lpstr>You can use three columns</vt:lpstr>
      <vt:lpstr>This is an infographic</vt:lpstr>
      <vt:lpstr>This is an infographic</vt:lpstr>
      <vt:lpstr> </vt:lpstr>
      <vt:lpstr>Percentages</vt:lpstr>
      <vt:lpstr>Our goals</vt:lpstr>
      <vt:lpstr>Our goals</vt:lpstr>
      <vt:lpstr>Statistics</vt:lpstr>
      <vt:lpstr>Statistics</vt:lpstr>
      <vt:lpstr>9h 55m 23s</vt:lpstr>
      <vt:lpstr>354</vt:lpstr>
      <vt:lpstr>Desktop mockup</vt:lpstr>
      <vt:lpstr>Tablet app</vt:lpstr>
      <vt:lpstr>Mobile web</vt:lpstr>
      <vt:lpstr>Laptop mockup</vt:lpstr>
      <vt:lpstr>List of references</vt:lpstr>
      <vt:lpstr>Research references</vt:lpstr>
      <vt:lpstr>Our team</vt:lpstr>
      <vt:lpstr>Our team</vt:lpstr>
      <vt:lpstr>Thanks</vt:lpstr>
      <vt:lpstr>Business icon pack</vt:lpstr>
      <vt:lpstr>Alternative infographics elements</vt:lpstr>
      <vt:lpstr>Alternative resources</vt:lpstr>
      <vt:lpstr>Alternative resources</vt:lpstr>
      <vt:lpstr>Alternative resources</vt:lpstr>
      <vt:lpstr>Resources</vt:lpstr>
      <vt:lpstr>Resources</vt:lpstr>
      <vt:lpstr>Resources</vt:lpstr>
      <vt:lpstr>Instructions for use (premium users)</vt:lpstr>
      <vt:lpstr>PowerPoint Presentation</vt:lpstr>
      <vt:lpstr>PowerPoint Presentation</vt:lpstr>
      <vt:lpstr>PowerPoint Presentation</vt:lpstr>
      <vt:lpstr>...and our sets of editable icons</vt:lpstr>
      <vt:lpstr>Educational Icons</vt:lpstr>
      <vt:lpstr>Business Icons</vt:lpstr>
      <vt:lpstr>Nature 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Hand-Written Digits Recongnization</dc:title>
  <dc:creator>Ketaki Sonawane</dc:creator>
  <cp:lastModifiedBy>Ketaki Sonawane</cp:lastModifiedBy>
  <cp:revision>13</cp:revision>
  <dcterms:modified xsi:type="dcterms:W3CDTF">2024-04-01T13:07:22Z</dcterms:modified>
</cp:coreProperties>
</file>